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5"/>
    <p:sldMasterId id="2147484079" r:id="rId6"/>
    <p:sldMasterId id="2147484092" r:id="rId7"/>
  </p:sldMasterIdLst>
  <p:notesMasterIdLst>
    <p:notesMasterId r:id="rId26"/>
  </p:notesMasterIdLst>
  <p:sldIdLst>
    <p:sldId id="2309" r:id="rId8"/>
    <p:sldId id="361" r:id="rId9"/>
    <p:sldId id="330" r:id="rId10"/>
    <p:sldId id="357" r:id="rId11"/>
    <p:sldId id="362" r:id="rId12"/>
    <p:sldId id="363" r:id="rId13"/>
    <p:sldId id="365" r:id="rId14"/>
    <p:sldId id="367" r:id="rId15"/>
    <p:sldId id="358" r:id="rId16"/>
    <p:sldId id="356" r:id="rId17"/>
    <p:sldId id="359" r:id="rId18"/>
    <p:sldId id="370" r:id="rId19"/>
    <p:sldId id="369" r:id="rId20"/>
    <p:sldId id="371" r:id="rId21"/>
    <p:sldId id="354" r:id="rId22"/>
    <p:sldId id="372" r:id="rId23"/>
    <p:sldId id="461" r:id="rId24"/>
    <p:sldId id="29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B86"/>
    <a:srgbClr val="54B948"/>
    <a:srgbClr val="000000"/>
    <a:srgbClr val="2C5985"/>
    <a:srgbClr val="848484"/>
    <a:srgbClr val="5B8FCB"/>
    <a:srgbClr val="E6E7E8"/>
    <a:srgbClr val="DCDDDE"/>
    <a:srgbClr val="EEEF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A5AD2-09BC-4775-A3E0-BF292803D350}" v="6" dt="2022-09-26T03:35:19.5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65" autoAdjust="0"/>
    <p:restoredTop sz="94687" autoAdjust="0"/>
  </p:normalViewPr>
  <p:slideViewPr>
    <p:cSldViewPr snapToGrid="0">
      <p:cViewPr varScale="1">
        <p:scale>
          <a:sx n="85" d="100"/>
          <a:sy n="85" d="100"/>
        </p:scale>
        <p:origin x="120" y="3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131584-8488-4756-85ED-D5E6F8A8E559}" type="datetimeFigureOut">
              <a:rPr lang="en-US" smtClean="0"/>
              <a:t>9/25/2022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4F50B-1AF7-455B-9344-7FFBF72D630E}" type="slidenum">
              <a:rPr lang="en-US" smtClean="0"/>
              <a:t>‹#›</a:t>
            </a:fld>
            <a:endParaRPr lang="en-US"/>
          </a:p>
        </p:txBody>
      </p:sp>
    </p:spTree>
    <p:extLst>
      <p:ext uri="{BB962C8B-B14F-4D97-AF65-F5344CB8AC3E}">
        <p14:creationId xmlns:p14="http://schemas.microsoft.com/office/powerpoint/2010/main" val="1900695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360363" y="674688"/>
            <a:ext cx="5997575" cy="3375025"/>
          </a:xfrm>
          <a:noFill/>
          <a:ln>
            <a:solidFill>
              <a:srgbClr val="000000"/>
            </a:solidFill>
            <a:miter lim="800000"/>
            <a:headEnd/>
            <a:tailEnd/>
          </a:ln>
        </p:spPr>
      </p:sp>
      <p:sp>
        <p:nvSpPr>
          <p:cNvPr id="70659" name="Notes Placeholder 2"/>
          <p:cNvSpPr>
            <a:spLocks noGrp="1"/>
          </p:cNvSpPr>
          <p:nvPr>
            <p:ph type="body" idx="1"/>
          </p:nvPr>
        </p:nvSpPr>
        <p:spPr bwMode="auto">
          <a:xfrm>
            <a:off x="671530" y="4275155"/>
            <a:ext cx="5375241" cy="4050366"/>
          </a:xfrm>
          <a:prstGeom prst="rect">
            <a:avLst/>
          </a:prstGeom>
          <a:noFill/>
        </p:spPr>
        <p:txBody>
          <a:bodyPr wrap="square" numCol="1" anchor="t" anchorCtr="0" compatLnSpc="1">
            <a:prstTxWarp prst="textNoShape">
              <a:avLst/>
            </a:prstTxWarp>
          </a:bodyPr>
          <a:lstStyle/>
          <a:p>
            <a:endParaRPr lang="en-US"/>
          </a:p>
        </p:txBody>
      </p:sp>
      <p:sp>
        <p:nvSpPr>
          <p:cNvPr id="70660"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6635C-9B70-46EA-98A0-89D32343DC59}" type="slidenum">
              <a:rPr kumimoji="0" lang="sk-S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k-S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3978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443D5D6-D7E7-4BEA-8485-8E25AA177FFB}"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7476167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2.xml"/><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D7374ED-1776-F346-8ACE-10FE827A2F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 y="10829"/>
            <a:ext cx="12166612" cy="6850856"/>
          </a:xfrm>
          <a:prstGeom prst="rect">
            <a:avLst/>
          </a:prstGeom>
        </p:spPr>
      </p:pic>
      <p:sp>
        <p:nvSpPr>
          <p:cNvPr id="2" name="Title 1"/>
          <p:cNvSpPr>
            <a:spLocks noGrp="1"/>
          </p:cNvSpPr>
          <p:nvPr>
            <p:ph type="title"/>
          </p:nvPr>
        </p:nvSpPr>
        <p:spPr>
          <a:xfrm>
            <a:off x="3242848" y="2335491"/>
            <a:ext cx="855345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4" name="Text Placeholder 3"/>
          <p:cNvSpPr>
            <a:spLocks noGrp="1"/>
          </p:cNvSpPr>
          <p:nvPr>
            <p:ph type="body" sz="quarter" idx="10" hasCustomPrompt="1"/>
          </p:nvPr>
        </p:nvSpPr>
        <p:spPr>
          <a:xfrm>
            <a:off x="3242848" y="3514468"/>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pic>
        <p:nvPicPr>
          <p:cNvPr id="7" name="Picture 6">
            <a:extLst>
              <a:ext uri="{FF2B5EF4-FFF2-40B4-BE49-F238E27FC236}">
                <a16:creationId xmlns:a16="http://schemas.microsoft.com/office/drawing/2014/main" id="{F5538B23-B352-C942-96D1-353172A896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60673" y="6264058"/>
            <a:ext cx="1358900" cy="203200"/>
          </a:xfrm>
          <a:prstGeom prst="rect">
            <a:avLst/>
          </a:prstGeom>
        </p:spPr>
      </p:pic>
      <p:pic>
        <p:nvPicPr>
          <p:cNvPr id="9" name="Picture 8">
            <a:extLst>
              <a:ext uri="{FF2B5EF4-FFF2-40B4-BE49-F238E27FC236}">
                <a16:creationId xmlns:a16="http://schemas.microsoft.com/office/drawing/2014/main" id="{DEB1C269-2E32-9140-99C1-4484ED6E82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98616" y="5854314"/>
            <a:ext cx="723484" cy="723484"/>
          </a:xfrm>
          <a:prstGeom prst="rect">
            <a:avLst/>
          </a:prstGeom>
        </p:spPr>
      </p:pic>
    </p:spTree>
    <p:extLst>
      <p:ext uri="{BB962C8B-B14F-4D97-AF65-F5344CB8AC3E}">
        <p14:creationId xmlns:p14="http://schemas.microsoft.com/office/powerpoint/2010/main" val="61669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accent6"/>
                </a:solidFill>
              </a:defRPr>
            </a:lvl1pPr>
            <a:lvl2pPr>
              <a:defRPr>
                <a:solidFill>
                  <a:schemeClr val="tx1">
                    <a:lumMod val="65000"/>
                    <a:lumOff val="35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207264" y="0"/>
            <a:ext cx="10972800" cy="762000"/>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3357528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accent6"/>
                </a:solidFill>
              </a:defRPr>
            </a:lvl1pPr>
            <a:lvl2pPr>
              <a:defRPr>
                <a:solidFill>
                  <a:schemeClr val="tx1">
                    <a:lumMod val="65000"/>
                    <a:lumOff val="35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207264" y="0"/>
            <a:ext cx="10972800" cy="7620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a:t>Opt.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18252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normAutofit/>
          </a:bodyPr>
          <a:lstStyle>
            <a:lvl1pPr marL="0" indent="0">
              <a:buNone/>
              <a:defRPr sz="3200" b="0" i="1">
                <a:solidFill>
                  <a:srgbClr val="00B050"/>
                </a:solidFill>
                <a:effectLst/>
                <a:latin typeface="Franklin Gothic Demi" panose="020B07030201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marL="0" indent="0">
              <a:buNone/>
              <a:defRPr sz="2400" b="0">
                <a:solidFill>
                  <a:schemeClr val="accent6"/>
                </a:solidFill>
                <a:latin typeface="Franklin Gothic Medium" panose="020B0603020102020204" pitchFamily="34" charset="0"/>
              </a:defRPr>
            </a:lvl1pPr>
            <a:lvl2pPr marL="742950" indent="-285750">
              <a:buFont typeface="Arial" panose="020B0604020202020204" pitchFamily="34" charset="0"/>
              <a:buChar char="•"/>
              <a:defRPr sz="2000">
                <a:solidFill>
                  <a:schemeClr val="tx1">
                    <a:lumMod val="65000"/>
                    <a:lumOff val="35000"/>
                  </a:schemeClr>
                </a:solidFill>
              </a:defRPr>
            </a:lvl2pPr>
            <a:lvl3pPr marL="1143000" indent="-228600">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207264" y="0"/>
            <a:ext cx="10972800" cy="762000"/>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3731033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normAutofit/>
          </a:bodyPr>
          <a:lstStyle>
            <a:lvl1pPr marL="0" indent="0">
              <a:buNone/>
              <a:defRPr sz="3200" b="0" i="1">
                <a:solidFill>
                  <a:srgbClr val="00B050"/>
                </a:solidFill>
                <a:effectLst/>
                <a:latin typeface="Franklin Gothic Demi" panose="020B07030201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marL="0" indent="0">
              <a:buNone/>
              <a:defRPr sz="2400" b="0">
                <a:solidFill>
                  <a:schemeClr val="accent6"/>
                </a:solidFill>
                <a:latin typeface="Franklin Gothic Medium" panose="020B0603020102020204" pitchFamily="34" charset="0"/>
              </a:defRPr>
            </a:lvl1pPr>
            <a:lvl2pPr marL="742950" indent="-285750">
              <a:buFont typeface="Arial" panose="020B0604020202020204" pitchFamily="34" charset="0"/>
              <a:buChar char="•"/>
              <a:defRPr sz="2000">
                <a:solidFill>
                  <a:schemeClr val="tx1">
                    <a:lumMod val="65000"/>
                    <a:lumOff val="35000"/>
                  </a:schemeClr>
                </a:solidFill>
              </a:defRPr>
            </a:lvl2pPr>
            <a:lvl3pPr marL="1143000" indent="-228600">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207264" y="0"/>
            <a:ext cx="10972800" cy="7620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a:t>Option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2947710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3"/>
          <p:cNvSpPr>
            <a:spLocks noGrp="1"/>
          </p:cNvSpPr>
          <p:nvPr>
            <p:ph type="title" hasCustomPrompt="1"/>
          </p:nvPr>
        </p:nvSpPr>
        <p:spPr>
          <a:xfrm>
            <a:off x="207264" y="0"/>
            <a:ext cx="10972800" cy="762000"/>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3382724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3"/>
          <p:cNvSpPr>
            <a:spLocks noGrp="1"/>
          </p:cNvSpPr>
          <p:nvPr>
            <p:ph type="title" hasCustomPrompt="1"/>
          </p:nvPr>
        </p:nvSpPr>
        <p:spPr>
          <a:xfrm>
            <a:off x="207264" y="0"/>
            <a:ext cx="10972800" cy="7620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a:t>Option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3476131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accent6"/>
                </a:solidFill>
              </a:defRPr>
            </a:lvl1pPr>
            <a:lvl2pPr>
              <a:defRPr>
                <a:solidFill>
                  <a:schemeClr val="tx1">
                    <a:lumMod val="65000"/>
                    <a:lumOff val="35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207264" y="0"/>
            <a:ext cx="10972800" cy="762000"/>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335283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accent6"/>
                </a:solidFill>
              </a:defRPr>
            </a:lvl1pPr>
            <a:lvl2pPr>
              <a:defRPr>
                <a:solidFill>
                  <a:schemeClr val="tx1">
                    <a:lumMod val="65000"/>
                    <a:lumOff val="35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207264" y="0"/>
            <a:ext cx="10972800" cy="7620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a:t>Opt.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3386278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normAutofit/>
          </a:bodyPr>
          <a:lstStyle>
            <a:lvl1pPr marL="0" indent="0">
              <a:buNone/>
              <a:defRPr sz="3200" b="0" i="1">
                <a:solidFill>
                  <a:srgbClr val="00B050"/>
                </a:solidFill>
                <a:effectLst/>
                <a:latin typeface="Franklin Gothic Demi" panose="020B07030201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marL="0" indent="0">
              <a:buNone/>
              <a:defRPr sz="2400" b="0">
                <a:solidFill>
                  <a:schemeClr val="accent6"/>
                </a:solidFill>
                <a:latin typeface="Franklin Gothic Medium" panose="020B0603020102020204" pitchFamily="34" charset="0"/>
              </a:defRPr>
            </a:lvl1pPr>
            <a:lvl2pPr marL="742950" indent="-285750">
              <a:buFont typeface="Arial" panose="020B0604020202020204" pitchFamily="34" charset="0"/>
              <a:buChar char="•"/>
              <a:defRPr sz="2000">
                <a:solidFill>
                  <a:schemeClr val="tx1">
                    <a:lumMod val="65000"/>
                    <a:lumOff val="35000"/>
                  </a:schemeClr>
                </a:solidFill>
              </a:defRPr>
            </a:lvl2pPr>
            <a:lvl3pPr marL="1143000" indent="-228600">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207264" y="0"/>
            <a:ext cx="10972800" cy="762000"/>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3245458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normAutofit/>
          </a:bodyPr>
          <a:lstStyle>
            <a:lvl1pPr marL="0" indent="0">
              <a:buNone/>
              <a:defRPr sz="3200" b="0" i="1">
                <a:solidFill>
                  <a:srgbClr val="00B050"/>
                </a:solidFill>
                <a:effectLst/>
                <a:latin typeface="Franklin Gothic Demi" panose="020B07030201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marL="0" indent="0">
              <a:buNone/>
              <a:defRPr sz="2400" b="0">
                <a:solidFill>
                  <a:schemeClr val="accent6"/>
                </a:solidFill>
                <a:latin typeface="Franklin Gothic Medium" panose="020B0603020102020204" pitchFamily="34" charset="0"/>
              </a:defRPr>
            </a:lvl1pPr>
            <a:lvl2pPr marL="742950" indent="-285750">
              <a:buFont typeface="Arial" panose="020B0604020202020204" pitchFamily="34" charset="0"/>
              <a:buChar char="•"/>
              <a:defRPr sz="2000">
                <a:solidFill>
                  <a:schemeClr val="tx1">
                    <a:lumMod val="65000"/>
                    <a:lumOff val="35000"/>
                  </a:schemeClr>
                </a:solidFill>
              </a:defRPr>
            </a:lvl2pPr>
            <a:lvl3pPr marL="1143000" indent="-228600">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207264" y="0"/>
            <a:ext cx="10972800" cy="7620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a:t>Option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230902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cxnSp>
        <p:nvCxnSpPr>
          <p:cNvPr id="7" name="Straight Connector 6"/>
          <p:cNvCxnSpPr/>
          <p:nvPr userDrawn="1"/>
        </p:nvCxnSpPr>
        <p:spPr>
          <a:xfrm>
            <a:off x="1421606" y="3372031"/>
            <a:ext cx="9348787" cy="0"/>
          </a:xfrm>
          <a:prstGeom prst="line">
            <a:avLst/>
          </a:prstGeom>
          <a:ln w="19050">
            <a:solidFill>
              <a:srgbClr val="54B948"/>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80060" y="2416570"/>
            <a:ext cx="11231880" cy="685800"/>
          </a:xfrm>
          <a:prstGeom prst="rect">
            <a:avLst/>
          </a:prstGeom>
        </p:spPr>
        <p:txBody>
          <a:bodyPr anchor="ctr"/>
          <a:lstStyle>
            <a:lvl1pPr algn="ctr">
              <a:defRPr>
                <a:solidFill>
                  <a:srgbClr val="000000"/>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2" name="Date Placeholder 1"/>
          <p:cNvSpPr>
            <a:spLocks noGrp="1"/>
          </p:cNvSpPr>
          <p:nvPr>
            <p:ph type="dt" sz="half" idx="14"/>
          </p:nvPr>
        </p:nvSpPr>
        <p:spPr/>
        <p:txBody>
          <a:bodyPr/>
          <a:lstStyle>
            <a:lvl1pPr>
              <a:defRPr>
                <a:solidFill>
                  <a:schemeClr val="bg2">
                    <a:lumMod val="10000"/>
                  </a:schemeClr>
                </a:solidFill>
              </a:defRPr>
            </a:lvl1pPr>
          </a:lstStyle>
          <a:p>
            <a:fld id="{67E18B31-DA76-4E85-9BC3-3ED7F2F37B6B}" type="datetime1">
              <a:rPr lang="en-US" smtClean="0"/>
              <a:pPr/>
              <a:t>9/25/2022</a:t>
            </a:fld>
            <a:endParaRPr lang="en-US" dirty="0"/>
          </a:p>
        </p:txBody>
      </p:sp>
      <p:sp>
        <p:nvSpPr>
          <p:cNvPr id="8" name="Slide Number Placeholder 7"/>
          <p:cNvSpPr>
            <a:spLocks noGrp="1"/>
          </p:cNvSpPr>
          <p:nvPr>
            <p:ph type="sldNum" sz="quarter" idx="15"/>
          </p:nvPr>
        </p:nvSpPr>
        <p:spPr/>
        <p:txBody>
          <a:bodyPr/>
          <a:lstStyle>
            <a:lvl1pPr>
              <a:defRPr>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857260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3"/>
          <p:cNvSpPr>
            <a:spLocks noGrp="1"/>
          </p:cNvSpPr>
          <p:nvPr>
            <p:ph type="title" hasCustomPrompt="1"/>
          </p:nvPr>
        </p:nvSpPr>
        <p:spPr>
          <a:xfrm>
            <a:off x="207264" y="0"/>
            <a:ext cx="10972800" cy="762000"/>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2572268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omparison">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3"/>
          <p:cNvSpPr>
            <a:spLocks noGrp="1"/>
          </p:cNvSpPr>
          <p:nvPr>
            <p:ph type="title" hasCustomPrompt="1"/>
          </p:nvPr>
        </p:nvSpPr>
        <p:spPr>
          <a:xfrm>
            <a:off x="207264" y="0"/>
            <a:ext cx="10972800" cy="762000"/>
          </a:xfrm>
          <a:prstGeom prst="rect">
            <a:avLst/>
          </a:prstGeom>
        </p:spPr>
        <p:txBody>
          <a:bodyPr vert="horz" lIns="91440" tIns="45720" rIns="91440" bIns="45720" rtlCol="0" anchor="ctr">
            <a:normAutofit/>
          </a:bodyPr>
          <a:lstStyle>
            <a:lvl1pPr>
              <a:defRPr>
                <a:solidFill>
                  <a:schemeClr val="accent6"/>
                </a:solidFill>
              </a:defRPr>
            </a:lvl1pPr>
          </a:lstStyle>
          <a:p>
            <a:r>
              <a:rPr lang="en-US" dirty="0"/>
              <a:t>Option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622050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06400" y="1219200"/>
            <a:ext cx="5588000" cy="53530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219200"/>
            <a:ext cx="5588000" cy="53530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p:cNvSpPr>
            <a:spLocks noGrp="1"/>
          </p:cNvSpPr>
          <p:nvPr>
            <p:ph type="sldNum" sz="quarter" idx="10"/>
          </p:nvPr>
        </p:nvSpPr>
        <p:spPr>
          <a:xfrm>
            <a:off x="4826000" y="6629400"/>
            <a:ext cx="2540000" cy="228600"/>
          </a:xfrm>
          <a:prstGeom prst="rect">
            <a:avLst/>
          </a:prstGeom>
        </p:spPr>
        <p:txBody>
          <a:bodyPr/>
          <a:lstStyle>
            <a:lvl1pPr>
              <a:defRPr/>
            </a:lvl1pPr>
          </a:lstStyle>
          <a:p>
            <a:fld id="{DD70471B-069B-472A-87EB-211DD734B2B2}" type="slidenum">
              <a:rPr lang="ko-KR" altLang="en-US">
                <a:solidFill>
                  <a:prstClr val="black"/>
                </a:solidFill>
              </a:rPr>
              <a:pPr/>
              <a:t>‹#›</a:t>
            </a:fld>
            <a:endParaRPr lang="en-US" altLang="ko-KR" dirty="0">
              <a:solidFill>
                <a:prstClr val="black"/>
              </a:solidFill>
            </a:endParaRPr>
          </a:p>
        </p:txBody>
      </p:sp>
      <p:sp>
        <p:nvSpPr>
          <p:cNvPr id="6" name="Title 1"/>
          <p:cNvSpPr>
            <a:spLocks noGrp="1"/>
          </p:cNvSpPr>
          <p:nvPr>
            <p:ph type="title"/>
          </p:nvPr>
        </p:nvSpPr>
        <p:spPr>
          <a:xfrm>
            <a:off x="3251200" y="152400"/>
            <a:ext cx="7416800" cy="68580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1774420086"/>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ullet Copy">
    <p:spTree>
      <p:nvGrpSpPr>
        <p:cNvPr id="1" name=""/>
        <p:cNvGrpSpPr/>
        <p:nvPr/>
      </p:nvGrpSpPr>
      <p:grpSpPr>
        <a:xfrm>
          <a:off x="0" y="0"/>
          <a:ext cx="0" cy="0"/>
          <a:chOff x="0" y="0"/>
          <a:chExt cx="0" cy="0"/>
        </a:xfrm>
      </p:grpSpPr>
      <p:sp>
        <p:nvSpPr>
          <p:cNvPr id="14" name="Slide Number Placeholder 5"/>
          <p:cNvSpPr txBox="1">
            <a:spLocks/>
          </p:cNvSpPr>
          <p:nvPr/>
        </p:nvSpPr>
        <p:spPr>
          <a:xfrm>
            <a:off x="287054" y="5409339"/>
            <a:ext cx="645095"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800" dirty="0">
              <a:solidFill>
                <a:prstClr val="white">
                  <a:lumMod val="75000"/>
                </a:prstClr>
              </a:solidFill>
            </a:endParaRPr>
          </a:p>
        </p:txBody>
      </p:sp>
      <p:sp>
        <p:nvSpPr>
          <p:cNvPr id="4" name="Slide Number Placeholder 5"/>
          <p:cNvSpPr txBox="1">
            <a:spLocks/>
          </p:cNvSpPr>
          <p:nvPr userDrawn="1"/>
        </p:nvSpPr>
        <p:spPr>
          <a:xfrm>
            <a:off x="287054" y="5409339"/>
            <a:ext cx="645095" cy="365125"/>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bg1">
                    <a:lumMod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800" dirty="0">
              <a:solidFill>
                <a:prstClr val="white">
                  <a:lumMod val="75000"/>
                </a:prstClr>
              </a:solidFill>
            </a:endParaRPr>
          </a:p>
        </p:txBody>
      </p:sp>
      <p:sp>
        <p:nvSpPr>
          <p:cNvPr id="5" name="Content Placeholder 2"/>
          <p:cNvSpPr>
            <a:spLocks noGrp="1"/>
          </p:cNvSpPr>
          <p:nvPr>
            <p:ph idx="1"/>
          </p:nvPr>
        </p:nvSpPr>
        <p:spPr>
          <a:xfrm>
            <a:off x="694267" y="1964268"/>
            <a:ext cx="11125200" cy="4182533"/>
          </a:xfrm>
          <a:prstGeom prst="rect">
            <a:avLst/>
          </a:prstGeom>
        </p:spPr>
        <p:txBody>
          <a:bodyPr/>
          <a:lstStyle>
            <a:lvl1pPr>
              <a:defRPr sz="1800">
                <a:latin typeface="Helvetica"/>
                <a:cs typeface="Helvetica"/>
              </a:defRPr>
            </a:lvl1pPr>
            <a:lvl2pPr>
              <a:defRPr sz="1800">
                <a:latin typeface="Helvetica"/>
                <a:cs typeface="Helvetica"/>
              </a:defRPr>
            </a:lvl2pPr>
            <a:lvl3pPr>
              <a:defRPr sz="1800">
                <a:latin typeface="Helvetica"/>
                <a:cs typeface="Helvetica"/>
              </a:defRPr>
            </a:lvl3pPr>
            <a:lvl4pPr>
              <a:defRPr>
                <a:latin typeface="Helvetica 45 Light"/>
              </a:defRPr>
            </a:lvl4pPr>
            <a:lvl5pPr>
              <a:defRPr>
                <a:latin typeface="Helvetica 45 Light"/>
              </a:defRPr>
            </a:lvl5pPr>
          </a:lstStyle>
          <a:p>
            <a:pPr lvl="0"/>
            <a:r>
              <a:rPr lang="en-US" dirty="0"/>
              <a:t>Click to edit Master text styles</a:t>
            </a:r>
          </a:p>
          <a:p>
            <a:pPr lvl="1"/>
            <a:r>
              <a:rPr lang="en-US" dirty="0"/>
              <a:t>Second level</a:t>
            </a:r>
          </a:p>
          <a:p>
            <a:pPr lvl="2"/>
            <a:r>
              <a:rPr lang="en-US" dirty="0"/>
              <a:t>Third level</a:t>
            </a:r>
          </a:p>
        </p:txBody>
      </p:sp>
      <p:sp>
        <p:nvSpPr>
          <p:cNvPr id="6" name="Title 1"/>
          <p:cNvSpPr>
            <a:spLocks noGrp="1"/>
          </p:cNvSpPr>
          <p:nvPr>
            <p:ph type="title"/>
          </p:nvPr>
        </p:nvSpPr>
        <p:spPr>
          <a:xfrm>
            <a:off x="2328333" y="368300"/>
            <a:ext cx="9372600" cy="1231901"/>
          </a:xfrm>
          <a:prstGeom prst="rect">
            <a:avLst/>
          </a:prstGeom>
        </p:spPr>
        <p:txBody>
          <a:bodyPr vert="horz"/>
          <a:lstStyle>
            <a:lvl1pPr>
              <a:defRPr sz="2800" b="0" i="0">
                <a:latin typeface="Helvetica"/>
                <a:cs typeface="Helvetica"/>
              </a:defRPr>
            </a:lvl1pPr>
          </a:lstStyle>
          <a:p>
            <a:r>
              <a:rPr lang="en-US" dirty="0"/>
              <a:t>Click to edit Master title style</a:t>
            </a:r>
          </a:p>
        </p:txBody>
      </p:sp>
    </p:spTree>
    <p:extLst>
      <p:ext uri="{BB962C8B-B14F-4D97-AF65-F5344CB8AC3E}">
        <p14:creationId xmlns:p14="http://schemas.microsoft.com/office/powerpoint/2010/main" val="262653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tline">
    <p:spTree>
      <p:nvGrpSpPr>
        <p:cNvPr id="1" name=""/>
        <p:cNvGrpSpPr/>
        <p:nvPr/>
      </p:nvGrpSpPr>
      <p:grpSpPr>
        <a:xfrm>
          <a:off x="0" y="0"/>
          <a:ext cx="0" cy="0"/>
          <a:chOff x="0" y="0"/>
          <a:chExt cx="0" cy="0"/>
        </a:xfrm>
      </p:grpSpPr>
      <p:sp>
        <p:nvSpPr>
          <p:cNvPr id="2" name="Title 1"/>
          <p:cNvSpPr>
            <a:spLocks noGrp="1"/>
          </p:cNvSpPr>
          <p:nvPr>
            <p:ph type="title"/>
          </p:nvPr>
        </p:nvSpPr>
        <p:spPr>
          <a:xfrm>
            <a:off x="295483" y="1"/>
            <a:ext cx="11656071" cy="950259"/>
          </a:xfrm>
          <a:prstGeom prst="rect">
            <a:avLst/>
          </a:prstGeom>
        </p:spPr>
        <p:txBody>
          <a:bodyPr anchor="b">
            <a:normAutofit/>
          </a:bodyPr>
          <a:lstStyle>
            <a:lvl1pPr algn="l">
              <a:lnSpc>
                <a:spcPts val="3200"/>
              </a:lnSpc>
              <a:defRPr sz="3200" b="1" baseline="0">
                <a:solidFill>
                  <a:srgbClr val="214184"/>
                </a:solidFill>
                <a:latin typeface="Arial" pitchFamily="34" charset="0"/>
                <a:cs typeface="Arial" pitchFamily="34" charset="0"/>
              </a:defRPr>
            </a:lvl1pPr>
          </a:lstStyle>
          <a:p>
            <a:r>
              <a:rPr lang="en-US" dirty="0"/>
              <a:t>Click to edit Master title</a:t>
            </a:r>
          </a:p>
        </p:txBody>
      </p:sp>
      <p:sp>
        <p:nvSpPr>
          <p:cNvPr id="4" name="Text Placeholder 3"/>
          <p:cNvSpPr>
            <a:spLocks noGrp="1"/>
          </p:cNvSpPr>
          <p:nvPr>
            <p:ph type="body" sz="quarter" idx="14"/>
          </p:nvPr>
        </p:nvSpPr>
        <p:spPr>
          <a:xfrm>
            <a:off x="423333" y="1219201"/>
            <a:ext cx="11528219" cy="4965700"/>
          </a:xfrm>
          <a:prstGeom prst="rect">
            <a:avLst/>
          </a:prstGeom>
        </p:spPr>
        <p:txBody>
          <a:bodyPr vert="horz"/>
          <a:lstStyle>
            <a:lvl1pPr>
              <a:buFont typeface="Arial"/>
              <a:buChar cha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400" i="1">
                <a:latin typeface="Arial" pitchFamily="34" charset="0"/>
                <a:cs typeface="Arial" pitchFamily="34" charset="0"/>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8850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accent6"/>
                </a:solidFill>
              </a:defRPr>
            </a:lvl1pPr>
            <a:lvl2pPr>
              <a:defRPr>
                <a:solidFill>
                  <a:schemeClr val="tx1">
                    <a:lumMod val="65000"/>
                    <a:lumOff val="35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207264" y="0"/>
            <a:ext cx="10972800" cy="762000"/>
          </a:xfrm>
          <a:prstGeom prst="rect">
            <a:avLst/>
          </a:prstGeom>
        </p:spPr>
        <p:txBody>
          <a:bodyPr vert="horz" lIns="91431" tIns="45716" rIns="91431" bIns="45716" rtlCol="0" anchor="ctr">
            <a:normAutofit/>
          </a:bodyPr>
          <a:lstStyle>
            <a:lvl1pPr>
              <a:defRPr>
                <a:solidFill>
                  <a:schemeClr val="bg1"/>
                </a:solidFill>
              </a:defRPr>
            </a:lvl1pPr>
          </a:lstStyle>
          <a:p>
            <a:r>
              <a:rPr lang="en-US" dirty="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714593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accent6"/>
                </a:solidFill>
              </a:defRPr>
            </a:lvl1pPr>
            <a:lvl2pPr>
              <a:defRPr>
                <a:solidFill>
                  <a:schemeClr val="tx1">
                    <a:lumMod val="65000"/>
                    <a:lumOff val="35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207264" y="0"/>
            <a:ext cx="10972800" cy="762000"/>
          </a:xfrm>
          <a:prstGeom prst="rect">
            <a:avLst/>
          </a:prstGeom>
        </p:spPr>
        <p:txBody>
          <a:bodyPr vert="horz" lIns="91431" tIns="45716" rIns="91431" bIns="45716" rtlCol="0" anchor="ctr">
            <a:normAutofit/>
          </a:bodyPr>
          <a:lstStyle>
            <a:lvl1pPr>
              <a:defRPr>
                <a:solidFill>
                  <a:schemeClr val="accent6"/>
                </a:solidFill>
              </a:defRPr>
            </a:lvl1pPr>
          </a:lstStyle>
          <a:p>
            <a:r>
              <a:rPr lang="en-US" dirty="0"/>
              <a:t>Opt.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2935460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normAutofit/>
          </a:bodyPr>
          <a:lstStyle>
            <a:lvl1pPr marL="0" indent="0">
              <a:buNone/>
              <a:defRPr sz="3200" b="0" i="1">
                <a:solidFill>
                  <a:srgbClr val="00B050"/>
                </a:solidFill>
                <a:effectLst/>
                <a:latin typeface="Franklin Gothic Demi" panose="020B07030201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marL="0" indent="0">
              <a:buNone/>
              <a:defRPr sz="2400" b="0">
                <a:solidFill>
                  <a:schemeClr val="accent6"/>
                </a:solidFill>
                <a:latin typeface="Franklin Gothic Medium" panose="020B0603020102020204" pitchFamily="34" charset="0"/>
              </a:defRPr>
            </a:lvl1pPr>
            <a:lvl2pPr marL="742879" indent="-285724">
              <a:buFont typeface="Arial" panose="020B0604020202020204" pitchFamily="34" charset="0"/>
              <a:buChar char="•"/>
              <a:defRPr sz="2000">
                <a:solidFill>
                  <a:schemeClr val="tx1">
                    <a:lumMod val="65000"/>
                    <a:lumOff val="35000"/>
                  </a:schemeClr>
                </a:solidFill>
              </a:defRPr>
            </a:lvl2pPr>
            <a:lvl3pPr marL="1142892" indent="-228578">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207264" y="0"/>
            <a:ext cx="10972800" cy="762000"/>
          </a:xfrm>
          <a:prstGeom prst="rect">
            <a:avLst/>
          </a:prstGeom>
        </p:spPr>
        <p:txBody>
          <a:bodyPr vert="horz" lIns="91431" tIns="45716" rIns="91431" bIns="45716" rtlCol="0" anchor="ctr">
            <a:normAutofit/>
          </a:bodyPr>
          <a:lstStyle>
            <a:lvl1pPr>
              <a:defRPr>
                <a:solidFill>
                  <a:schemeClr val="bg1"/>
                </a:solidFill>
              </a:defRPr>
            </a:lvl1pPr>
          </a:lstStyle>
          <a:p>
            <a:r>
              <a:rPr lang="en-US" dirty="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36610865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Two Conten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normAutofit/>
          </a:bodyPr>
          <a:lstStyle>
            <a:lvl1pPr marL="0" indent="0">
              <a:buNone/>
              <a:defRPr sz="3200" b="0" i="1">
                <a:solidFill>
                  <a:srgbClr val="00B050"/>
                </a:solidFill>
                <a:effectLst/>
                <a:latin typeface="Franklin Gothic Demi" panose="020B07030201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marL="0" indent="0">
              <a:buNone/>
              <a:defRPr sz="2400" b="0">
                <a:solidFill>
                  <a:schemeClr val="accent6"/>
                </a:solidFill>
                <a:latin typeface="Franklin Gothic Medium" panose="020B0603020102020204" pitchFamily="34" charset="0"/>
              </a:defRPr>
            </a:lvl1pPr>
            <a:lvl2pPr marL="742879" indent="-285724">
              <a:buFont typeface="Arial" panose="020B0604020202020204" pitchFamily="34" charset="0"/>
              <a:buChar char="•"/>
              <a:defRPr sz="2000">
                <a:solidFill>
                  <a:schemeClr val="tx1">
                    <a:lumMod val="65000"/>
                    <a:lumOff val="35000"/>
                  </a:schemeClr>
                </a:solidFill>
              </a:defRPr>
            </a:lvl2pPr>
            <a:lvl3pPr marL="1142892" indent="-228578">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207264" y="0"/>
            <a:ext cx="10972800" cy="762000"/>
          </a:xfrm>
          <a:prstGeom prst="rect">
            <a:avLst/>
          </a:prstGeom>
        </p:spPr>
        <p:txBody>
          <a:bodyPr vert="horz" lIns="91431" tIns="45716" rIns="91431" bIns="45716" rtlCol="0" anchor="ctr">
            <a:normAutofit/>
          </a:bodyPr>
          <a:lstStyle>
            <a:lvl1pPr>
              <a:defRPr>
                <a:solidFill>
                  <a:schemeClr val="accent6"/>
                </a:solidFill>
              </a:defRPr>
            </a:lvl1pPr>
          </a:lstStyle>
          <a:p>
            <a:r>
              <a:rPr lang="en-US" dirty="0"/>
              <a:t>Option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1557899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157" indent="0">
              <a:buNone/>
              <a:defRPr sz="2000" b="1"/>
            </a:lvl2pPr>
            <a:lvl3pPr marL="914314" indent="0">
              <a:buNone/>
              <a:defRPr sz="1800" b="1"/>
            </a:lvl3pPr>
            <a:lvl4pPr marL="1371471" indent="0">
              <a:buNone/>
              <a:defRPr sz="1600" b="1"/>
            </a:lvl4pPr>
            <a:lvl5pPr marL="1828626" indent="0">
              <a:buNone/>
              <a:defRPr sz="1600" b="1"/>
            </a:lvl5pPr>
            <a:lvl6pPr marL="2285784" indent="0">
              <a:buNone/>
              <a:defRPr sz="1600" b="1"/>
            </a:lvl6pPr>
            <a:lvl7pPr marL="2742940" indent="0">
              <a:buNone/>
              <a:defRPr sz="1600" b="1"/>
            </a:lvl7pPr>
            <a:lvl8pPr marL="3200098" indent="0">
              <a:buNone/>
              <a:defRPr sz="1600" b="1"/>
            </a:lvl8pPr>
            <a:lvl9pPr marL="365725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157" indent="0">
              <a:buNone/>
              <a:defRPr sz="2000" b="1"/>
            </a:lvl2pPr>
            <a:lvl3pPr marL="914314" indent="0">
              <a:buNone/>
              <a:defRPr sz="1800" b="1"/>
            </a:lvl3pPr>
            <a:lvl4pPr marL="1371471" indent="0">
              <a:buNone/>
              <a:defRPr sz="1600" b="1"/>
            </a:lvl4pPr>
            <a:lvl5pPr marL="1828626" indent="0">
              <a:buNone/>
              <a:defRPr sz="1600" b="1"/>
            </a:lvl5pPr>
            <a:lvl6pPr marL="2285784" indent="0">
              <a:buNone/>
              <a:defRPr sz="1600" b="1"/>
            </a:lvl6pPr>
            <a:lvl7pPr marL="2742940" indent="0">
              <a:buNone/>
              <a:defRPr sz="1600" b="1"/>
            </a:lvl7pPr>
            <a:lvl8pPr marL="3200098" indent="0">
              <a:buNone/>
              <a:defRPr sz="1600" b="1"/>
            </a:lvl8pPr>
            <a:lvl9pPr marL="36572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3"/>
          <p:cNvSpPr>
            <a:spLocks noGrp="1"/>
          </p:cNvSpPr>
          <p:nvPr>
            <p:ph type="title" hasCustomPrompt="1"/>
          </p:nvPr>
        </p:nvSpPr>
        <p:spPr>
          <a:xfrm>
            <a:off x="207264" y="0"/>
            <a:ext cx="10972800" cy="762000"/>
          </a:xfrm>
          <a:prstGeom prst="rect">
            <a:avLst/>
          </a:prstGeom>
        </p:spPr>
        <p:txBody>
          <a:bodyPr vert="horz" lIns="91431" tIns="45716" rIns="91431" bIns="45716" rtlCol="0" anchor="ctr">
            <a:normAutofit/>
          </a:bodyPr>
          <a:lstStyle>
            <a:lvl1pPr>
              <a:defRPr>
                <a:solidFill>
                  <a:schemeClr val="bg1"/>
                </a:solidFill>
              </a:defRPr>
            </a:lvl1pPr>
          </a:lstStyle>
          <a:p>
            <a:r>
              <a:rPr lang="en-US" dirty="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72297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0E31E5-BD86-3349-9A1A-A3126C8D235B}"/>
              </a:ext>
            </a:extLst>
          </p:cNvPr>
          <p:cNvSpPr/>
          <p:nvPr userDrawn="1"/>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480060" y="2416570"/>
            <a:ext cx="11231880" cy="685800"/>
          </a:xfrm>
          <a:prstGeom prst="rect">
            <a:avLst/>
          </a:prstGeom>
        </p:spPr>
        <p:txBody>
          <a:bodyPr anchor="ctr"/>
          <a:lstStyle>
            <a:lvl1pPr algn="ctr">
              <a:defRPr>
                <a:solidFill>
                  <a:schemeClr val="bg1"/>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19274" y="3699801"/>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2" name="Date Placeholder 1"/>
          <p:cNvSpPr>
            <a:spLocks noGrp="1"/>
          </p:cNvSpPr>
          <p:nvPr>
            <p:ph type="dt" sz="half" idx="14"/>
          </p:nvPr>
        </p:nvSpPr>
        <p:spPr/>
        <p:txBody>
          <a:bodyPr/>
          <a:lstStyle>
            <a:lvl1pPr>
              <a:defRPr>
                <a:solidFill>
                  <a:schemeClr val="bg1"/>
                </a:solidFill>
              </a:defRPr>
            </a:lvl1pPr>
          </a:lstStyle>
          <a:p>
            <a:fld id="{67E18B31-DA76-4E85-9BC3-3ED7F2F37B6B}" type="datetime1">
              <a:rPr lang="en-US" smtClean="0"/>
              <a:pPr/>
              <a:t>9/25/2022</a:t>
            </a:fld>
            <a:endParaRPr lang="en-US" dirty="0"/>
          </a:p>
        </p:txBody>
      </p:sp>
      <p:sp>
        <p:nvSpPr>
          <p:cNvPr id="8" name="Slide Number Placeholder 7"/>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pic>
        <p:nvPicPr>
          <p:cNvPr id="5" name="Picture 4">
            <a:extLst>
              <a:ext uri="{FF2B5EF4-FFF2-40B4-BE49-F238E27FC236}">
                <a16:creationId xmlns:a16="http://schemas.microsoft.com/office/drawing/2014/main" id="{81D5B0FC-0659-B540-A077-5B654BAE10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pic>
        <p:nvPicPr>
          <p:cNvPr id="7" name="Picture 6">
            <a:extLst>
              <a:ext uri="{FF2B5EF4-FFF2-40B4-BE49-F238E27FC236}">
                <a16:creationId xmlns:a16="http://schemas.microsoft.com/office/drawing/2014/main" id="{ACF78461-DC66-8C43-8590-070D2C7708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6550" y="6437312"/>
            <a:ext cx="1358900" cy="203200"/>
          </a:xfrm>
          <a:prstGeom prst="rect">
            <a:avLst/>
          </a:prstGeom>
        </p:spPr>
      </p:pic>
    </p:spTree>
    <p:extLst>
      <p:ext uri="{BB962C8B-B14F-4D97-AF65-F5344CB8AC3E}">
        <p14:creationId xmlns:p14="http://schemas.microsoft.com/office/powerpoint/2010/main" val="9734082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omparison">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157" indent="0">
              <a:buNone/>
              <a:defRPr sz="2000" b="1"/>
            </a:lvl2pPr>
            <a:lvl3pPr marL="914314" indent="0">
              <a:buNone/>
              <a:defRPr sz="1800" b="1"/>
            </a:lvl3pPr>
            <a:lvl4pPr marL="1371471" indent="0">
              <a:buNone/>
              <a:defRPr sz="1600" b="1"/>
            </a:lvl4pPr>
            <a:lvl5pPr marL="1828626" indent="0">
              <a:buNone/>
              <a:defRPr sz="1600" b="1"/>
            </a:lvl5pPr>
            <a:lvl6pPr marL="2285784" indent="0">
              <a:buNone/>
              <a:defRPr sz="1600" b="1"/>
            </a:lvl6pPr>
            <a:lvl7pPr marL="2742940" indent="0">
              <a:buNone/>
              <a:defRPr sz="1600" b="1"/>
            </a:lvl7pPr>
            <a:lvl8pPr marL="3200098" indent="0">
              <a:buNone/>
              <a:defRPr sz="1600" b="1"/>
            </a:lvl8pPr>
            <a:lvl9pPr marL="3657256"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157" indent="0">
              <a:buNone/>
              <a:defRPr sz="2000" b="1"/>
            </a:lvl2pPr>
            <a:lvl3pPr marL="914314" indent="0">
              <a:buNone/>
              <a:defRPr sz="1800" b="1"/>
            </a:lvl3pPr>
            <a:lvl4pPr marL="1371471" indent="0">
              <a:buNone/>
              <a:defRPr sz="1600" b="1"/>
            </a:lvl4pPr>
            <a:lvl5pPr marL="1828626" indent="0">
              <a:buNone/>
              <a:defRPr sz="1600" b="1"/>
            </a:lvl5pPr>
            <a:lvl6pPr marL="2285784" indent="0">
              <a:buNone/>
              <a:defRPr sz="1600" b="1"/>
            </a:lvl6pPr>
            <a:lvl7pPr marL="2742940" indent="0">
              <a:buNone/>
              <a:defRPr sz="1600" b="1"/>
            </a:lvl7pPr>
            <a:lvl8pPr marL="3200098" indent="0">
              <a:buNone/>
              <a:defRPr sz="1600" b="1"/>
            </a:lvl8pPr>
            <a:lvl9pPr marL="365725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3"/>
          <p:cNvSpPr>
            <a:spLocks noGrp="1"/>
          </p:cNvSpPr>
          <p:nvPr>
            <p:ph type="title" hasCustomPrompt="1"/>
          </p:nvPr>
        </p:nvSpPr>
        <p:spPr>
          <a:xfrm>
            <a:off x="207264" y="0"/>
            <a:ext cx="10972800" cy="762000"/>
          </a:xfrm>
          <a:prstGeom prst="rect">
            <a:avLst/>
          </a:prstGeom>
        </p:spPr>
        <p:txBody>
          <a:bodyPr vert="horz" lIns="91431" tIns="45716" rIns="91431" bIns="45716" rtlCol="0" anchor="ctr">
            <a:normAutofit/>
          </a:bodyPr>
          <a:lstStyle>
            <a:lvl1pPr>
              <a:defRPr>
                <a:solidFill>
                  <a:schemeClr val="accent6"/>
                </a:solidFill>
              </a:defRPr>
            </a:lvl1pPr>
          </a:lstStyle>
          <a:p>
            <a:r>
              <a:rPr lang="en-US" dirty="0"/>
              <a:t>Option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3152915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accent6"/>
                </a:solidFill>
              </a:defRPr>
            </a:lvl1pPr>
            <a:lvl2pPr>
              <a:defRPr>
                <a:solidFill>
                  <a:schemeClr val="tx1">
                    <a:lumMod val="65000"/>
                    <a:lumOff val="35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207264" y="0"/>
            <a:ext cx="10972800" cy="762000"/>
          </a:xfrm>
          <a:prstGeom prst="rect">
            <a:avLst/>
          </a:prstGeom>
        </p:spPr>
        <p:txBody>
          <a:bodyPr vert="horz" lIns="91427" tIns="45714" rIns="91427" bIns="45714" rtlCol="0" anchor="ctr">
            <a:normAutofit/>
          </a:bodyPr>
          <a:lstStyle>
            <a:lvl1pPr>
              <a:defRPr>
                <a:solidFill>
                  <a:schemeClr val="bg1"/>
                </a:solidFill>
              </a:defRPr>
            </a:lvl1pPr>
          </a:lstStyle>
          <a:p>
            <a:r>
              <a:rPr lang="en-US" dirty="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2953843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accent6"/>
                </a:solidFill>
              </a:defRPr>
            </a:lvl1pPr>
            <a:lvl2pPr>
              <a:defRPr>
                <a:solidFill>
                  <a:schemeClr val="tx1">
                    <a:lumMod val="65000"/>
                    <a:lumOff val="35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207264" y="0"/>
            <a:ext cx="10972800" cy="762000"/>
          </a:xfrm>
          <a:prstGeom prst="rect">
            <a:avLst/>
          </a:prstGeom>
        </p:spPr>
        <p:txBody>
          <a:bodyPr vert="horz" lIns="91427" tIns="45714" rIns="91427" bIns="45714" rtlCol="0" anchor="ctr">
            <a:normAutofit/>
          </a:bodyPr>
          <a:lstStyle>
            <a:lvl1pPr>
              <a:defRPr>
                <a:solidFill>
                  <a:schemeClr val="accent6"/>
                </a:solidFill>
              </a:defRPr>
            </a:lvl1pPr>
          </a:lstStyle>
          <a:p>
            <a:r>
              <a:rPr lang="en-US" dirty="0"/>
              <a:t>Opt.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323991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normAutofit/>
          </a:bodyPr>
          <a:lstStyle>
            <a:lvl1pPr marL="0" indent="0">
              <a:buNone/>
              <a:defRPr sz="3200" b="0" i="1">
                <a:solidFill>
                  <a:srgbClr val="00B050"/>
                </a:solidFill>
                <a:effectLst/>
                <a:latin typeface="Franklin Gothic Demi" panose="020B07030201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marL="0" indent="0">
              <a:buNone/>
              <a:defRPr sz="2400" b="0">
                <a:solidFill>
                  <a:schemeClr val="accent6"/>
                </a:solidFill>
                <a:latin typeface="Franklin Gothic Medium" panose="020B0603020102020204" pitchFamily="34" charset="0"/>
              </a:defRPr>
            </a:lvl1pPr>
            <a:lvl2pPr marL="742844" indent="-285711">
              <a:buFont typeface="Arial" panose="020B0604020202020204" pitchFamily="34" charset="0"/>
              <a:buChar char="•"/>
              <a:defRPr sz="2000">
                <a:solidFill>
                  <a:schemeClr val="tx1">
                    <a:lumMod val="65000"/>
                    <a:lumOff val="35000"/>
                  </a:schemeClr>
                </a:solidFill>
              </a:defRPr>
            </a:lvl2pPr>
            <a:lvl3pPr marL="1142838" indent="-228567">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207264" y="0"/>
            <a:ext cx="10972800" cy="762000"/>
          </a:xfrm>
          <a:prstGeom prst="rect">
            <a:avLst/>
          </a:prstGeom>
        </p:spPr>
        <p:txBody>
          <a:bodyPr vert="horz" lIns="91427" tIns="45714" rIns="91427" bIns="45714" rtlCol="0" anchor="ctr">
            <a:normAutofit/>
          </a:bodyPr>
          <a:lstStyle>
            <a:lvl1pPr>
              <a:defRPr>
                <a:solidFill>
                  <a:schemeClr val="bg1"/>
                </a:solidFill>
              </a:defRPr>
            </a:lvl1pPr>
          </a:lstStyle>
          <a:p>
            <a:r>
              <a:rPr lang="en-US" dirty="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14093013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Two Content">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normAutofit/>
          </a:bodyPr>
          <a:lstStyle>
            <a:lvl1pPr marL="0" indent="0">
              <a:buNone/>
              <a:defRPr sz="3200" b="0" i="1">
                <a:solidFill>
                  <a:srgbClr val="00B050"/>
                </a:solidFill>
                <a:effectLst/>
                <a:latin typeface="Franklin Gothic Demi" panose="020B07030201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marL="0" indent="0">
              <a:buNone/>
              <a:defRPr sz="2400" b="0">
                <a:solidFill>
                  <a:schemeClr val="accent6"/>
                </a:solidFill>
                <a:latin typeface="Franklin Gothic Medium" panose="020B0603020102020204" pitchFamily="34" charset="0"/>
              </a:defRPr>
            </a:lvl1pPr>
            <a:lvl2pPr marL="742844" indent="-285711">
              <a:buFont typeface="Arial" panose="020B0604020202020204" pitchFamily="34" charset="0"/>
              <a:buChar char="•"/>
              <a:defRPr sz="2000">
                <a:solidFill>
                  <a:schemeClr val="tx1">
                    <a:lumMod val="65000"/>
                    <a:lumOff val="35000"/>
                  </a:schemeClr>
                </a:solidFill>
              </a:defRPr>
            </a:lvl2pPr>
            <a:lvl3pPr marL="1142838" indent="-228567">
              <a:buFont typeface="Arial" panose="020B0604020202020204" pitchFamily="34" charset="0"/>
              <a:buChar cha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3"/>
          <p:cNvSpPr>
            <a:spLocks noGrp="1"/>
          </p:cNvSpPr>
          <p:nvPr>
            <p:ph type="title" hasCustomPrompt="1"/>
          </p:nvPr>
        </p:nvSpPr>
        <p:spPr>
          <a:xfrm>
            <a:off x="207264" y="0"/>
            <a:ext cx="10972800" cy="762000"/>
          </a:xfrm>
          <a:prstGeom prst="rect">
            <a:avLst/>
          </a:prstGeom>
        </p:spPr>
        <p:txBody>
          <a:bodyPr vert="horz" lIns="91427" tIns="45714" rIns="91427" bIns="45714" rtlCol="0" anchor="ctr">
            <a:normAutofit/>
          </a:bodyPr>
          <a:lstStyle>
            <a:lvl1pPr>
              <a:defRPr>
                <a:solidFill>
                  <a:schemeClr val="accent6"/>
                </a:solidFill>
              </a:defRPr>
            </a:lvl1pPr>
          </a:lstStyle>
          <a:p>
            <a:r>
              <a:rPr lang="en-US" dirty="0"/>
              <a:t>Option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3546474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135" indent="0">
              <a:buNone/>
              <a:defRPr sz="2000" b="1"/>
            </a:lvl2pPr>
            <a:lvl3pPr marL="914271" indent="0">
              <a:buNone/>
              <a:defRPr sz="1800" b="1"/>
            </a:lvl3pPr>
            <a:lvl4pPr marL="1371406" indent="0">
              <a:buNone/>
              <a:defRPr sz="1600" b="1"/>
            </a:lvl4pPr>
            <a:lvl5pPr marL="1828540" indent="0">
              <a:buNone/>
              <a:defRPr sz="1600" b="1"/>
            </a:lvl5pPr>
            <a:lvl6pPr marL="2285676" indent="0">
              <a:buNone/>
              <a:defRPr sz="1600" b="1"/>
            </a:lvl6pPr>
            <a:lvl7pPr marL="2742811" indent="0">
              <a:buNone/>
              <a:defRPr sz="1600" b="1"/>
            </a:lvl7pPr>
            <a:lvl8pPr marL="3199947" indent="0">
              <a:buNone/>
              <a:defRPr sz="1600" b="1"/>
            </a:lvl8pPr>
            <a:lvl9pPr marL="365708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135" indent="0">
              <a:buNone/>
              <a:defRPr sz="2000" b="1"/>
            </a:lvl2pPr>
            <a:lvl3pPr marL="914271" indent="0">
              <a:buNone/>
              <a:defRPr sz="1800" b="1"/>
            </a:lvl3pPr>
            <a:lvl4pPr marL="1371406" indent="0">
              <a:buNone/>
              <a:defRPr sz="1600" b="1"/>
            </a:lvl4pPr>
            <a:lvl5pPr marL="1828540" indent="0">
              <a:buNone/>
              <a:defRPr sz="1600" b="1"/>
            </a:lvl5pPr>
            <a:lvl6pPr marL="2285676" indent="0">
              <a:buNone/>
              <a:defRPr sz="1600" b="1"/>
            </a:lvl6pPr>
            <a:lvl7pPr marL="2742811" indent="0">
              <a:buNone/>
              <a:defRPr sz="1600" b="1"/>
            </a:lvl7pPr>
            <a:lvl8pPr marL="3199947" indent="0">
              <a:buNone/>
              <a:defRPr sz="1600" b="1"/>
            </a:lvl8pPr>
            <a:lvl9pPr marL="36570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3"/>
          <p:cNvSpPr>
            <a:spLocks noGrp="1"/>
          </p:cNvSpPr>
          <p:nvPr>
            <p:ph type="title" hasCustomPrompt="1"/>
          </p:nvPr>
        </p:nvSpPr>
        <p:spPr>
          <a:xfrm>
            <a:off x="207264" y="0"/>
            <a:ext cx="10972800" cy="762000"/>
          </a:xfrm>
          <a:prstGeom prst="rect">
            <a:avLst/>
          </a:prstGeom>
        </p:spPr>
        <p:txBody>
          <a:bodyPr vert="horz" lIns="91427" tIns="45714" rIns="91427" bIns="45714" rtlCol="0" anchor="ctr">
            <a:normAutofit/>
          </a:bodyPr>
          <a:lstStyle>
            <a:lvl1pPr>
              <a:defRPr>
                <a:solidFill>
                  <a:schemeClr val="bg1"/>
                </a:solidFill>
              </a:defRPr>
            </a:lvl1pPr>
          </a:lstStyle>
          <a:p>
            <a:r>
              <a:rPr lang="en-US" dirty="0"/>
              <a:t>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1951043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omparison">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135" indent="0">
              <a:buNone/>
              <a:defRPr sz="2000" b="1"/>
            </a:lvl2pPr>
            <a:lvl3pPr marL="914271" indent="0">
              <a:buNone/>
              <a:defRPr sz="1800" b="1"/>
            </a:lvl3pPr>
            <a:lvl4pPr marL="1371406" indent="0">
              <a:buNone/>
              <a:defRPr sz="1600" b="1"/>
            </a:lvl4pPr>
            <a:lvl5pPr marL="1828540" indent="0">
              <a:buNone/>
              <a:defRPr sz="1600" b="1"/>
            </a:lvl5pPr>
            <a:lvl6pPr marL="2285676" indent="0">
              <a:buNone/>
              <a:defRPr sz="1600" b="1"/>
            </a:lvl6pPr>
            <a:lvl7pPr marL="2742811" indent="0">
              <a:buNone/>
              <a:defRPr sz="1600" b="1"/>
            </a:lvl7pPr>
            <a:lvl8pPr marL="3199947" indent="0">
              <a:buNone/>
              <a:defRPr sz="1600" b="1"/>
            </a:lvl8pPr>
            <a:lvl9pPr marL="365708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0">
                <a:solidFill>
                  <a:schemeClr val="accent6"/>
                </a:solidFill>
                <a:latin typeface="Franklin Gothic Demi" panose="020B0703020102020204" pitchFamily="34" charset="0"/>
              </a:defRPr>
            </a:lvl1pPr>
            <a:lvl2pPr marL="457135" indent="0">
              <a:buNone/>
              <a:defRPr sz="2000" b="1"/>
            </a:lvl2pPr>
            <a:lvl3pPr marL="914271" indent="0">
              <a:buNone/>
              <a:defRPr sz="1800" b="1"/>
            </a:lvl3pPr>
            <a:lvl4pPr marL="1371406" indent="0">
              <a:buNone/>
              <a:defRPr sz="1600" b="1"/>
            </a:lvl4pPr>
            <a:lvl5pPr marL="1828540" indent="0">
              <a:buNone/>
              <a:defRPr sz="1600" b="1"/>
            </a:lvl5pPr>
            <a:lvl6pPr marL="2285676" indent="0">
              <a:buNone/>
              <a:defRPr sz="1600" b="1"/>
            </a:lvl6pPr>
            <a:lvl7pPr marL="2742811" indent="0">
              <a:buNone/>
              <a:defRPr sz="1600" b="1"/>
            </a:lvl7pPr>
            <a:lvl8pPr marL="3199947" indent="0">
              <a:buNone/>
              <a:defRPr sz="1600" b="1"/>
            </a:lvl8pPr>
            <a:lvl9pPr marL="36570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000" b="0">
                <a:solidFill>
                  <a:schemeClr val="tx1">
                    <a:lumMod val="65000"/>
                    <a:lumOff val="35000"/>
                  </a:schemeClr>
                </a:solidFill>
                <a:latin typeface="Franklin Gothic Medium" panose="020B06030201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Placeholder 13"/>
          <p:cNvSpPr>
            <a:spLocks noGrp="1"/>
          </p:cNvSpPr>
          <p:nvPr>
            <p:ph type="title" hasCustomPrompt="1"/>
          </p:nvPr>
        </p:nvSpPr>
        <p:spPr>
          <a:xfrm>
            <a:off x="207264" y="0"/>
            <a:ext cx="10972800" cy="762000"/>
          </a:xfrm>
          <a:prstGeom prst="rect">
            <a:avLst/>
          </a:prstGeom>
        </p:spPr>
        <p:txBody>
          <a:bodyPr vert="horz" lIns="91427" tIns="45714" rIns="91427" bIns="45714" rtlCol="0" anchor="ctr">
            <a:normAutofit/>
          </a:bodyPr>
          <a:lstStyle>
            <a:lvl1pPr>
              <a:defRPr>
                <a:solidFill>
                  <a:schemeClr val="accent6"/>
                </a:solidFill>
              </a:defRPr>
            </a:lvl1pPr>
          </a:lstStyle>
          <a:p>
            <a:r>
              <a:rPr lang="en-US" dirty="0"/>
              <a:t>Option 2 - Click to edit title</a:t>
            </a:r>
            <a:endParaRPr lang="en-US" sz="3000" dirty="0">
              <a:latin typeface="Franklin Gothic Medium" panose="020B0603020102020204" pitchFamily="34" charset="0"/>
            </a:endParaRPr>
          </a:p>
        </p:txBody>
      </p:sp>
    </p:spTree>
    <p:extLst>
      <p:ext uri="{BB962C8B-B14F-4D97-AF65-F5344CB8AC3E}">
        <p14:creationId xmlns:p14="http://schemas.microsoft.com/office/powerpoint/2010/main" val="14616772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Bullet Copy">
    <p:spTree>
      <p:nvGrpSpPr>
        <p:cNvPr id="1" name=""/>
        <p:cNvGrpSpPr/>
        <p:nvPr/>
      </p:nvGrpSpPr>
      <p:grpSpPr>
        <a:xfrm>
          <a:off x="0" y="0"/>
          <a:ext cx="0" cy="0"/>
          <a:chOff x="0" y="0"/>
          <a:chExt cx="0" cy="0"/>
        </a:xfrm>
      </p:grpSpPr>
      <p:sp>
        <p:nvSpPr>
          <p:cNvPr id="4" name="Slide Number Placeholder 5"/>
          <p:cNvSpPr txBox="1">
            <a:spLocks/>
          </p:cNvSpPr>
          <p:nvPr/>
        </p:nvSpPr>
        <p:spPr>
          <a:xfrm>
            <a:off x="287217" y="5408616"/>
            <a:ext cx="644769" cy="365125"/>
          </a:xfrm>
          <a:prstGeom prst="rect">
            <a:avLst/>
          </a:prstGeom>
        </p:spPr>
        <p:txBody>
          <a:bodyPr lIns="107370" tIns="53682" rIns="107370" bIns="53682" anchor="ctr"/>
          <a:lstStyle/>
          <a:p>
            <a:pPr defTabSz="457179">
              <a:defRPr/>
            </a:pPr>
            <a:endParaRPr lang="ko-KR" altLang="ko-KR" sz="800" dirty="0">
              <a:solidFill>
                <a:srgbClr val="BFBFBF"/>
              </a:solidFill>
              <a:latin typeface="Calibri" pitchFamily="34" charset="0"/>
            </a:endParaRPr>
          </a:p>
        </p:txBody>
      </p:sp>
      <p:sp>
        <p:nvSpPr>
          <p:cNvPr id="7" name="Slide Number Placeholder 5"/>
          <p:cNvSpPr txBox="1">
            <a:spLocks/>
          </p:cNvSpPr>
          <p:nvPr userDrawn="1"/>
        </p:nvSpPr>
        <p:spPr>
          <a:xfrm>
            <a:off x="287217" y="5408616"/>
            <a:ext cx="644769" cy="365125"/>
          </a:xfrm>
          <a:prstGeom prst="rect">
            <a:avLst/>
          </a:prstGeom>
        </p:spPr>
        <p:txBody>
          <a:bodyPr lIns="107370" tIns="53682" rIns="107370" bIns="53682" anchor="ctr"/>
          <a:lstStyle/>
          <a:p>
            <a:pPr defTabSz="457179">
              <a:defRPr/>
            </a:pPr>
            <a:endParaRPr lang="ko-KR" altLang="ko-KR" sz="800" dirty="0">
              <a:solidFill>
                <a:srgbClr val="BFBFBF"/>
              </a:solidFill>
              <a:latin typeface="Calibri" pitchFamily="34" charset="0"/>
            </a:endParaRPr>
          </a:p>
        </p:txBody>
      </p:sp>
      <p:sp>
        <p:nvSpPr>
          <p:cNvPr id="5" name="Content Placeholder 2"/>
          <p:cNvSpPr>
            <a:spLocks noGrp="1"/>
          </p:cNvSpPr>
          <p:nvPr>
            <p:ph idx="1"/>
          </p:nvPr>
        </p:nvSpPr>
        <p:spPr>
          <a:xfrm>
            <a:off x="694272" y="1964272"/>
            <a:ext cx="11125200" cy="4182535"/>
          </a:xfrm>
          <a:prstGeom prst="rect">
            <a:avLst/>
          </a:prstGeom>
        </p:spPr>
        <p:txBody>
          <a:bodyPr lIns="107370" tIns="53682" rIns="107370" bIns="53682"/>
          <a:lstStyle>
            <a:lvl1pPr>
              <a:defRPr sz="2100">
                <a:latin typeface="Helvetica"/>
                <a:cs typeface="Helvetica"/>
              </a:defRPr>
            </a:lvl1pPr>
            <a:lvl2pPr>
              <a:defRPr sz="2100">
                <a:latin typeface="Helvetica"/>
                <a:cs typeface="Helvetica"/>
              </a:defRPr>
            </a:lvl2pPr>
            <a:lvl3pPr>
              <a:defRPr sz="2100">
                <a:latin typeface="Helvetica"/>
                <a:cs typeface="Helvetica"/>
              </a:defRPr>
            </a:lvl3pPr>
            <a:lvl4pPr>
              <a:defRPr>
                <a:latin typeface="Helvetica 45 Light"/>
              </a:defRPr>
            </a:lvl4pPr>
            <a:lvl5pPr>
              <a:defRPr>
                <a:latin typeface="Helvetica 45 Light"/>
              </a:defRPr>
            </a:lvl5pPr>
          </a:lstStyle>
          <a:p>
            <a:pPr lvl="0"/>
            <a:r>
              <a:rPr lang="en-US" dirty="0"/>
              <a:t>Click to edit Master text styles</a:t>
            </a:r>
          </a:p>
          <a:p>
            <a:pPr lvl="1"/>
            <a:r>
              <a:rPr lang="en-US" dirty="0"/>
              <a:t>Second level</a:t>
            </a:r>
          </a:p>
          <a:p>
            <a:pPr lvl="2"/>
            <a:r>
              <a:rPr lang="en-US" dirty="0"/>
              <a:t>Third level</a:t>
            </a:r>
          </a:p>
        </p:txBody>
      </p:sp>
      <p:sp>
        <p:nvSpPr>
          <p:cNvPr id="6" name="Title 1"/>
          <p:cNvSpPr>
            <a:spLocks noGrp="1"/>
          </p:cNvSpPr>
          <p:nvPr>
            <p:ph type="title"/>
          </p:nvPr>
        </p:nvSpPr>
        <p:spPr>
          <a:xfrm>
            <a:off x="2328333" y="368307"/>
            <a:ext cx="9372600" cy="1231901"/>
          </a:xfrm>
          <a:prstGeom prst="rect">
            <a:avLst/>
          </a:prstGeom>
        </p:spPr>
        <p:txBody>
          <a:bodyPr lIns="107370" tIns="53682" rIns="107370" bIns="53682"/>
          <a:lstStyle>
            <a:lvl1pPr>
              <a:defRPr sz="3300" b="0" i="0">
                <a:latin typeface="Helvetica"/>
                <a:cs typeface="Helvetica"/>
              </a:defRPr>
            </a:lvl1pPr>
          </a:lstStyle>
          <a:p>
            <a:r>
              <a:rPr lang="en-US" dirty="0"/>
              <a:t>Click to edit Master title style</a:t>
            </a:r>
          </a:p>
        </p:txBody>
      </p:sp>
    </p:spTree>
    <p:extLst>
      <p:ext uri="{BB962C8B-B14F-4D97-AF65-F5344CB8AC3E}">
        <p14:creationId xmlns:p14="http://schemas.microsoft.com/office/powerpoint/2010/main" val="4161114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3150" y="3164165"/>
            <a:ext cx="7972425" cy="685800"/>
          </a:xfrm>
          <a:prstGeom prst="rect">
            <a:avLst/>
          </a:prstGeom>
        </p:spPr>
        <p:txBody>
          <a:bodyPr anchor="ctr"/>
          <a:lstStyle>
            <a:lvl1pPr algn="ctr">
              <a:defRPr b="0" i="0" baseline="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a:lstStyle>
          <a:p>
            <a:r>
              <a:rPr lang="en-US" dirty="0"/>
              <a:t>Click to edit Master title style</a:t>
            </a:r>
          </a:p>
        </p:txBody>
      </p:sp>
      <p:sp>
        <p:nvSpPr>
          <p:cNvPr id="4" name="Text Placeholder 3"/>
          <p:cNvSpPr>
            <a:spLocks noGrp="1"/>
          </p:cNvSpPr>
          <p:nvPr>
            <p:ph type="body" sz="quarter" idx="10" hasCustomPrompt="1"/>
          </p:nvPr>
        </p:nvSpPr>
        <p:spPr>
          <a:xfrm>
            <a:off x="2343150" y="3985955"/>
            <a:ext cx="7972425" cy="557212"/>
          </a:xfrm>
        </p:spPr>
        <p:txBody>
          <a:bodyPr anchor="ctr">
            <a:normAutofit/>
          </a:bodyPr>
          <a:lstStyle>
            <a:lvl1pPr marL="0" indent="0" algn="ctr">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pic>
        <p:nvPicPr>
          <p:cNvPr id="10" name="Picture 9">
            <a:extLst>
              <a:ext uri="{FF2B5EF4-FFF2-40B4-BE49-F238E27FC236}">
                <a16:creationId xmlns:a16="http://schemas.microsoft.com/office/drawing/2014/main" id="{8B5EA048-8291-1C4E-98EE-0725C4B19F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2976" y="136118"/>
            <a:ext cx="2619989" cy="927912"/>
          </a:xfrm>
          <a:prstGeom prst="rect">
            <a:avLst/>
          </a:prstGeom>
        </p:spPr>
      </p:pic>
      <p:pic>
        <p:nvPicPr>
          <p:cNvPr id="15" name="Picture 14">
            <a:extLst>
              <a:ext uri="{FF2B5EF4-FFF2-40B4-BE49-F238E27FC236}">
                <a16:creationId xmlns:a16="http://schemas.microsoft.com/office/drawing/2014/main" id="{D87E7798-D415-874C-AB55-677919F274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8474"/>
            <a:ext cx="1892300" cy="203200"/>
          </a:xfrm>
          <a:prstGeom prst="rect">
            <a:avLst/>
          </a:prstGeom>
        </p:spPr>
      </p:pic>
      <p:pic>
        <p:nvPicPr>
          <p:cNvPr id="7" name="Picture 6">
            <a:extLst>
              <a:ext uri="{FF2B5EF4-FFF2-40B4-BE49-F238E27FC236}">
                <a16:creationId xmlns:a16="http://schemas.microsoft.com/office/drawing/2014/main" id="{DE81D0D8-2C96-4746-B6F2-EF7A90526C5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6701" y="6534709"/>
            <a:ext cx="1358898" cy="145922"/>
          </a:xfrm>
          <a:prstGeom prst="rect">
            <a:avLst/>
          </a:prstGeom>
        </p:spPr>
      </p:pic>
    </p:spTree>
    <p:extLst>
      <p:ext uri="{BB962C8B-B14F-4D97-AF65-F5344CB8AC3E}">
        <p14:creationId xmlns:p14="http://schemas.microsoft.com/office/powerpoint/2010/main" val="37128310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blipFill dpi="0" rotWithShape="1">
          <a:blip r:embed="rId2">
            <a:alphaModFix amt="72000"/>
            <a:lum/>
          </a:blip>
          <a:srcRect/>
          <a:stretch>
            <a:fillRect r="-1000"/>
          </a:stretch>
        </a:blip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1435895" y="3472044"/>
            <a:ext cx="934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94349" y="2516583"/>
            <a:ext cx="11231880" cy="685800"/>
          </a:xfrm>
          <a:prstGeom prst="rect">
            <a:avLst/>
          </a:prstGeom>
        </p:spPr>
        <p:txBody>
          <a:bodyPr anchor="ctr"/>
          <a:lstStyle>
            <a:lvl1pPr algn="ctr">
              <a:defRPr>
                <a:solidFill>
                  <a:schemeClr val="tx2"/>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33563" y="3799814"/>
            <a:ext cx="8553450" cy="557212"/>
          </a:xfrm>
        </p:spPr>
        <p:txBody>
          <a:bodyPr anchor="ct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pic>
        <p:nvPicPr>
          <p:cNvPr id="10" name="Picture 9">
            <a:extLst>
              <a:ext uri="{FF2B5EF4-FFF2-40B4-BE49-F238E27FC236}">
                <a16:creationId xmlns:a16="http://schemas.microsoft.com/office/drawing/2014/main" id="{6F288025-A5DD-3146-BD5D-7B548101A3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36195" y="6245224"/>
            <a:ext cx="1658471" cy="587375"/>
          </a:xfrm>
          <a:prstGeom prst="rect">
            <a:avLst/>
          </a:prstGeom>
        </p:spPr>
      </p:pic>
      <p:sp>
        <p:nvSpPr>
          <p:cNvPr id="2" name="Date Placeholder 1">
            <a:extLst>
              <a:ext uri="{FF2B5EF4-FFF2-40B4-BE49-F238E27FC236}">
                <a16:creationId xmlns:a16="http://schemas.microsoft.com/office/drawing/2014/main" id="{DEFE9CA9-E9CE-CA49-AFA6-272D675FA5DB}"/>
              </a:ext>
            </a:extLst>
          </p:cNvPr>
          <p:cNvSpPr>
            <a:spLocks noGrp="1"/>
          </p:cNvSpPr>
          <p:nvPr>
            <p:ph type="dt" sz="half" idx="14"/>
          </p:nvPr>
        </p:nvSpPr>
        <p:spPr/>
        <p:txBody>
          <a:bodyPr/>
          <a:lstStyle/>
          <a:p>
            <a:r>
              <a:rPr lang="en-US"/>
              <a:t>6/17/21</a:t>
            </a:r>
            <a:endParaRPr lang="en-US" dirty="0"/>
          </a:p>
        </p:txBody>
      </p:sp>
      <p:sp>
        <p:nvSpPr>
          <p:cNvPr id="5" name="Slide Number Placeholder 4">
            <a:extLst>
              <a:ext uri="{FF2B5EF4-FFF2-40B4-BE49-F238E27FC236}">
                <a16:creationId xmlns:a16="http://schemas.microsoft.com/office/drawing/2014/main" id="{DAAA833A-D5BE-F74A-B263-7B62A3457904}"/>
              </a:ext>
            </a:extLst>
          </p:cNvPr>
          <p:cNvSpPr>
            <a:spLocks noGrp="1"/>
          </p:cNvSpPr>
          <p:nvPr>
            <p:ph type="sldNum" sz="quarter" idx="15"/>
          </p:nvPr>
        </p:nvSpPr>
        <p:spPr/>
        <p:txBody>
          <a:bodyPr/>
          <a:lstStyle/>
          <a:p>
            <a:fld id="{5853B473-0271-47CF-900A-D77E281FB591}" type="slidenum">
              <a:rPr lang="en-US" smtClean="0"/>
              <a:pPr/>
              <a:t>‹#›</a:t>
            </a:fld>
            <a:endParaRPr lang="en-US" dirty="0"/>
          </a:p>
        </p:txBody>
      </p:sp>
      <p:pic>
        <p:nvPicPr>
          <p:cNvPr id="13" name="Picture 12">
            <a:extLst>
              <a:ext uri="{FF2B5EF4-FFF2-40B4-BE49-F238E27FC236}">
                <a16:creationId xmlns:a16="http://schemas.microsoft.com/office/drawing/2014/main" id="{98956443-195C-B345-A7B8-CCC851ED2BB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36959" y="6534709"/>
            <a:ext cx="1358900" cy="145922"/>
          </a:xfrm>
          <a:prstGeom prst="rect">
            <a:avLst/>
          </a:prstGeom>
        </p:spPr>
      </p:pic>
    </p:spTree>
    <p:extLst>
      <p:ext uri="{BB962C8B-B14F-4D97-AF65-F5344CB8AC3E}">
        <p14:creationId xmlns:p14="http://schemas.microsoft.com/office/powerpoint/2010/main" val="118657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500" y="1"/>
            <a:ext cx="11231880" cy="685800"/>
          </a:xfrm>
          <a:prstGeom prst="rect">
            <a:avLst/>
          </a:prstGeom>
        </p:spPr>
        <p:txBody>
          <a:bodyPr anchor="ctr"/>
          <a:lstStyle>
            <a:lvl1pPr>
              <a:defRPr>
                <a:solidFill>
                  <a:schemeClr val="accent5"/>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solidFill>
                  <a:schemeClr val="bg2">
                    <a:lumMod val="10000"/>
                  </a:schemeClr>
                </a:solidFill>
              </a:defRPr>
            </a:lvl1pPr>
          </a:lstStyle>
          <a:p>
            <a:fld id="{790C8159-75F0-44AB-9D13-C5C57BE79478}" type="datetime1">
              <a:rPr lang="en-US" smtClean="0"/>
              <a:pPr/>
              <a:t>9/25/2022</a:t>
            </a:fld>
            <a:endParaRPr lang="en-US" dirty="0"/>
          </a:p>
        </p:txBody>
      </p:sp>
      <p:sp>
        <p:nvSpPr>
          <p:cNvPr id="5" name="Slide Number Placeholder 4"/>
          <p:cNvSpPr>
            <a:spLocks noGrp="1"/>
          </p:cNvSpPr>
          <p:nvPr>
            <p:ph type="sldNum" sz="quarter" idx="11"/>
          </p:nvPr>
        </p:nvSpPr>
        <p:spPr/>
        <p:txBody>
          <a:bodyPr/>
          <a:lstStyle>
            <a:lvl1pPr>
              <a:defRPr>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9739174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Section Title">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1435895" y="3472044"/>
            <a:ext cx="934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94349" y="2516583"/>
            <a:ext cx="11231880" cy="685800"/>
          </a:xfrm>
          <a:prstGeom prst="rect">
            <a:avLst/>
          </a:prstGeom>
        </p:spPr>
        <p:txBody>
          <a:bodyPr anchor="ctr"/>
          <a:lstStyle>
            <a:lvl1pPr algn="ctr">
              <a:defRPr>
                <a:solidFill>
                  <a:schemeClr val="bg1"/>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33563" y="3799814"/>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3" name="Date Placeholder 2">
            <a:extLst>
              <a:ext uri="{FF2B5EF4-FFF2-40B4-BE49-F238E27FC236}">
                <a16:creationId xmlns:a16="http://schemas.microsoft.com/office/drawing/2014/main" id="{AC23D58E-5E78-104C-BBC1-258DD02011E6}"/>
              </a:ext>
            </a:extLst>
          </p:cNvPr>
          <p:cNvSpPr>
            <a:spLocks noGrp="1"/>
          </p:cNvSpPr>
          <p:nvPr>
            <p:ph type="dt" sz="half" idx="14"/>
          </p:nvPr>
        </p:nvSpPr>
        <p:spPr/>
        <p:txBody>
          <a:bodyPr/>
          <a:lstStyle>
            <a:lvl1pPr>
              <a:defRPr>
                <a:solidFill>
                  <a:schemeClr val="bg1"/>
                </a:solidFill>
              </a:defRPr>
            </a:lvl1pPr>
          </a:lstStyle>
          <a:p>
            <a:r>
              <a:rPr lang="en-US"/>
              <a:t>6/17/21</a:t>
            </a:r>
            <a:endParaRPr lang="en-US" dirty="0"/>
          </a:p>
        </p:txBody>
      </p:sp>
      <p:sp>
        <p:nvSpPr>
          <p:cNvPr id="4" name="Slide Number Placeholder 3">
            <a:extLst>
              <a:ext uri="{FF2B5EF4-FFF2-40B4-BE49-F238E27FC236}">
                <a16:creationId xmlns:a16="http://schemas.microsoft.com/office/drawing/2014/main" id="{917F43E7-7B16-E941-BCFE-D09E95044B24}"/>
              </a:ext>
            </a:extLst>
          </p:cNvPr>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pic>
        <p:nvPicPr>
          <p:cNvPr id="12" name="Picture 11">
            <a:extLst>
              <a:ext uri="{FF2B5EF4-FFF2-40B4-BE49-F238E27FC236}">
                <a16:creationId xmlns:a16="http://schemas.microsoft.com/office/drawing/2014/main" id="{819905A7-130C-224A-8CD0-07B36F2FC5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6960" y="6534709"/>
            <a:ext cx="1358898" cy="145922"/>
          </a:xfrm>
          <a:prstGeom prst="rect">
            <a:avLst/>
          </a:prstGeom>
        </p:spPr>
      </p:pic>
      <p:pic>
        <p:nvPicPr>
          <p:cNvPr id="19" name="Picture 18">
            <a:extLst>
              <a:ext uri="{FF2B5EF4-FFF2-40B4-BE49-F238E27FC236}">
                <a16:creationId xmlns:a16="http://schemas.microsoft.com/office/drawing/2014/main" id="{ED7F096F-E415-4F49-9506-68FD174C27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36195" y="6245224"/>
            <a:ext cx="1658470" cy="587375"/>
          </a:xfrm>
          <a:prstGeom prst="rect">
            <a:avLst/>
          </a:prstGeom>
        </p:spPr>
      </p:pic>
    </p:spTree>
    <p:extLst>
      <p:ext uri="{BB962C8B-B14F-4D97-AF65-F5344CB8AC3E}">
        <p14:creationId xmlns:p14="http://schemas.microsoft.com/office/powerpoint/2010/main" val="32891552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0E31E5-BD86-3349-9A1A-A3126C8D235B}"/>
              </a:ext>
            </a:extLst>
          </p:cNvPr>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nter" panose="020B0502030000000004" pitchFamily="34" charset="0"/>
            </a:endParaRPr>
          </a:p>
        </p:txBody>
      </p:sp>
      <p:sp>
        <p:nvSpPr>
          <p:cNvPr id="6" name="Title 5"/>
          <p:cNvSpPr>
            <a:spLocks noGrp="1"/>
          </p:cNvSpPr>
          <p:nvPr>
            <p:ph type="title"/>
          </p:nvPr>
        </p:nvSpPr>
        <p:spPr>
          <a:xfrm>
            <a:off x="465772" y="2488010"/>
            <a:ext cx="11231880" cy="685800"/>
          </a:xfrm>
          <a:prstGeom prst="rect">
            <a:avLst/>
          </a:prstGeom>
        </p:spPr>
        <p:txBody>
          <a:bodyPr anchor="ctr"/>
          <a:lstStyle>
            <a:lvl1pPr algn="ctr">
              <a:defRPr>
                <a:solidFill>
                  <a:schemeClr val="bg1"/>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04986" y="3771241"/>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cxnSp>
        <p:nvCxnSpPr>
          <p:cNvPr id="9" name="Straight Connector 8">
            <a:extLst>
              <a:ext uri="{FF2B5EF4-FFF2-40B4-BE49-F238E27FC236}">
                <a16:creationId xmlns:a16="http://schemas.microsoft.com/office/drawing/2014/main" id="{1BA625F1-8F2B-3A4D-9C1A-617A637C939A}"/>
              </a:ext>
            </a:extLst>
          </p:cNvPr>
          <p:cNvCxnSpPr/>
          <p:nvPr userDrawn="1"/>
        </p:nvCxnSpPr>
        <p:spPr>
          <a:xfrm>
            <a:off x="1378743" y="3486334"/>
            <a:ext cx="934878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9D31FCC-0DA3-E942-8BC0-26EAB39768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6195" y="6245224"/>
            <a:ext cx="1658470" cy="587375"/>
          </a:xfrm>
          <a:prstGeom prst="rect">
            <a:avLst/>
          </a:prstGeom>
        </p:spPr>
      </p:pic>
      <p:sp>
        <p:nvSpPr>
          <p:cNvPr id="2" name="Date Placeholder 1">
            <a:extLst>
              <a:ext uri="{FF2B5EF4-FFF2-40B4-BE49-F238E27FC236}">
                <a16:creationId xmlns:a16="http://schemas.microsoft.com/office/drawing/2014/main" id="{3C255FBF-2BA0-B843-9A57-A4EF28C1C9CC}"/>
              </a:ext>
            </a:extLst>
          </p:cNvPr>
          <p:cNvSpPr>
            <a:spLocks noGrp="1"/>
          </p:cNvSpPr>
          <p:nvPr>
            <p:ph type="dt" sz="half" idx="14"/>
          </p:nvPr>
        </p:nvSpPr>
        <p:spPr/>
        <p:txBody>
          <a:bodyPr/>
          <a:lstStyle>
            <a:lvl1pPr>
              <a:defRPr>
                <a:solidFill>
                  <a:schemeClr val="bg1"/>
                </a:solidFill>
              </a:defRPr>
            </a:lvl1pPr>
          </a:lstStyle>
          <a:p>
            <a:r>
              <a:rPr lang="en-US"/>
              <a:t>6/17/21</a:t>
            </a:r>
            <a:endParaRPr lang="en-US" dirty="0"/>
          </a:p>
        </p:txBody>
      </p:sp>
      <p:sp>
        <p:nvSpPr>
          <p:cNvPr id="4" name="Slide Number Placeholder 3">
            <a:extLst>
              <a:ext uri="{FF2B5EF4-FFF2-40B4-BE49-F238E27FC236}">
                <a16:creationId xmlns:a16="http://schemas.microsoft.com/office/drawing/2014/main" id="{1EA7C54A-AF83-D24D-BBF2-9AC033474067}"/>
              </a:ext>
            </a:extLst>
          </p:cNvPr>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pic>
        <p:nvPicPr>
          <p:cNvPr id="12" name="Picture 11">
            <a:extLst>
              <a:ext uri="{FF2B5EF4-FFF2-40B4-BE49-F238E27FC236}">
                <a16:creationId xmlns:a16="http://schemas.microsoft.com/office/drawing/2014/main" id="{F1AFE535-74E2-6E4A-9F7B-0DE34236B8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6960" y="6534709"/>
            <a:ext cx="1358898" cy="145922"/>
          </a:xfrm>
          <a:prstGeom prst="rect">
            <a:avLst/>
          </a:prstGeom>
        </p:spPr>
      </p:pic>
    </p:spTree>
    <p:extLst>
      <p:ext uri="{BB962C8B-B14F-4D97-AF65-F5344CB8AC3E}">
        <p14:creationId xmlns:p14="http://schemas.microsoft.com/office/powerpoint/2010/main" val="11298548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417BE15-D64B-F346-8BBB-A9BD9022F283}"/>
              </a:ext>
            </a:extLst>
          </p:cNvPr>
          <p:cNvSpPr>
            <a:spLocks noGrp="1"/>
          </p:cNvSpPr>
          <p:nvPr>
            <p:ph idx="1"/>
          </p:nvPr>
        </p:nvSpPr>
        <p:spPr>
          <a:xfrm>
            <a:off x="596043" y="124138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D6AFEBCC-AF2E-004A-8920-4B99CCD7FCC5}"/>
              </a:ext>
            </a:extLst>
          </p:cNvPr>
          <p:cNvSpPr>
            <a:spLocks noGrp="1"/>
          </p:cNvSpPr>
          <p:nvPr>
            <p:ph type="title"/>
          </p:nvPr>
        </p:nvSpPr>
        <p:spPr>
          <a:xfrm>
            <a:off x="237903" y="120604"/>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8C7EAF3A-E8A8-4648-9643-E240E51D2338}"/>
              </a:ext>
            </a:extLst>
          </p:cNvPr>
          <p:cNvSpPr>
            <a:spLocks noGrp="1"/>
          </p:cNvSpPr>
          <p:nvPr>
            <p:ph type="dt" sz="half" idx="10"/>
          </p:nvPr>
        </p:nvSpPr>
        <p:spPr/>
        <p:txBody>
          <a:bodyPr/>
          <a:lstStyle/>
          <a:p>
            <a:r>
              <a:rPr lang="en-US"/>
              <a:t>6/17/21</a:t>
            </a:r>
            <a:endParaRPr lang="en-US" dirty="0"/>
          </a:p>
        </p:txBody>
      </p:sp>
      <p:sp>
        <p:nvSpPr>
          <p:cNvPr id="3" name="Slide Number Placeholder 2">
            <a:extLst>
              <a:ext uri="{FF2B5EF4-FFF2-40B4-BE49-F238E27FC236}">
                <a16:creationId xmlns:a16="http://schemas.microsoft.com/office/drawing/2014/main" id="{36A6DECA-286A-304E-8A09-066D8B33477D}"/>
              </a:ext>
            </a:extLst>
          </p:cNvPr>
          <p:cNvSpPr>
            <a:spLocks noGrp="1"/>
          </p:cNvSpPr>
          <p:nvPr>
            <p:ph type="sldNum" sz="quarter" idx="11"/>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301185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0330" y="1345406"/>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4330" y="134540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F3DADCB-6D6E-D94A-800F-85B522C20644}"/>
              </a:ext>
            </a:extLst>
          </p:cNvPr>
          <p:cNvSpPr>
            <a:spLocks noGrp="1"/>
          </p:cNvSpPr>
          <p:nvPr>
            <p:ph type="title"/>
          </p:nvPr>
        </p:nvSpPr>
        <p:spPr>
          <a:xfrm>
            <a:off x="237903" y="120604"/>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C504BBA2-BF58-E640-B75D-49601EDEF88C}"/>
              </a:ext>
            </a:extLst>
          </p:cNvPr>
          <p:cNvSpPr>
            <a:spLocks noGrp="1"/>
          </p:cNvSpPr>
          <p:nvPr>
            <p:ph type="dt" sz="half" idx="10"/>
          </p:nvPr>
        </p:nvSpPr>
        <p:spPr/>
        <p:txBody>
          <a:bodyPr/>
          <a:lstStyle/>
          <a:p>
            <a:r>
              <a:rPr lang="en-US"/>
              <a:t>6/17/21</a:t>
            </a:r>
            <a:endParaRPr lang="en-US" dirty="0"/>
          </a:p>
        </p:txBody>
      </p:sp>
      <p:sp>
        <p:nvSpPr>
          <p:cNvPr id="8" name="Slide Number Placeholder 7">
            <a:extLst>
              <a:ext uri="{FF2B5EF4-FFF2-40B4-BE49-F238E27FC236}">
                <a16:creationId xmlns:a16="http://schemas.microsoft.com/office/drawing/2014/main" id="{AA02D47C-5FE5-C240-A387-C0966FB63691}"/>
              </a:ext>
            </a:extLst>
          </p:cNvPr>
          <p:cNvSpPr>
            <a:spLocks noGrp="1"/>
          </p:cNvSpPr>
          <p:nvPr>
            <p:ph type="sldNum" sz="quarter" idx="11"/>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0252476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p Picture, Bottom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26FCC9-42FE-D94B-AF13-DF14A5B0F845}"/>
              </a:ext>
            </a:extLst>
          </p:cNvPr>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B0502030000000004" pitchFamily="34" charset="0"/>
            </a:endParaRPr>
          </a:p>
        </p:txBody>
      </p:sp>
      <p:sp>
        <p:nvSpPr>
          <p:cNvPr id="13" name="Picture Placeholder 12">
            <a:extLst>
              <a:ext uri="{FF2B5EF4-FFF2-40B4-BE49-F238E27FC236}">
                <a16:creationId xmlns:a16="http://schemas.microsoft.com/office/drawing/2014/main" id="{3ABE1F87-4F7C-584B-99BD-0A29050F0289}"/>
              </a:ext>
            </a:extLst>
          </p:cNvPr>
          <p:cNvSpPr>
            <a:spLocks noGrp="1"/>
          </p:cNvSpPr>
          <p:nvPr>
            <p:ph type="pic" sz="quarter" idx="12"/>
          </p:nvPr>
        </p:nvSpPr>
        <p:spPr>
          <a:xfrm>
            <a:off x="0" y="0"/>
            <a:ext cx="12192000" cy="4381500"/>
          </a:xfrm>
          <a:solidFill>
            <a:schemeClr val="bg1">
              <a:lumMod val="85000"/>
            </a:schemeClr>
          </a:solidFill>
        </p:spPr>
        <p:txBody>
          <a:bodyPr anchor="ctr"/>
          <a:lstStyle>
            <a:lvl1pPr algn="ctr">
              <a:defRPr/>
            </a:lvl1pPr>
          </a:lstStyle>
          <a:p>
            <a:endParaRPr lang="en-US"/>
          </a:p>
        </p:txBody>
      </p:sp>
      <p:sp>
        <p:nvSpPr>
          <p:cNvPr id="7" name="Text Placeholder 6">
            <a:extLst>
              <a:ext uri="{FF2B5EF4-FFF2-40B4-BE49-F238E27FC236}">
                <a16:creationId xmlns:a16="http://schemas.microsoft.com/office/drawing/2014/main" id="{5673BC88-C17B-6044-A93F-BFB13EA10AAC}"/>
              </a:ext>
            </a:extLst>
          </p:cNvPr>
          <p:cNvSpPr>
            <a:spLocks noGrp="1"/>
          </p:cNvSpPr>
          <p:nvPr>
            <p:ph type="body" sz="quarter" idx="13"/>
          </p:nvPr>
        </p:nvSpPr>
        <p:spPr>
          <a:xfrm>
            <a:off x="838200" y="4727575"/>
            <a:ext cx="10698163" cy="1060450"/>
          </a:xfrm>
        </p:spPr>
        <p:txBody>
          <a:bodyPr/>
          <a:lstStyle>
            <a:lvl1pPr>
              <a:defRPr>
                <a:solidFill>
                  <a:schemeClr val="bg1"/>
                </a:solidFill>
              </a:defRPr>
            </a:lvl1pPr>
          </a:lstStyle>
          <a:p>
            <a:pPr lvl="0"/>
            <a:r>
              <a:rPr lang="en-US" dirty="0"/>
              <a:t>Edit Master text styles</a:t>
            </a:r>
          </a:p>
        </p:txBody>
      </p:sp>
      <p:pic>
        <p:nvPicPr>
          <p:cNvPr id="11" name="Picture 10">
            <a:extLst>
              <a:ext uri="{FF2B5EF4-FFF2-40B4-BE49-F238E27FC236}">
                <a16:creationId xmlns:a16="http://schemas.microsoft.com/office/drawing/2014/main" id="{F7F33124-D486-3946-858E-C93CE77B36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6195" y="6245224"/>
            <a:ext cx="1658470" cy="587375"/>
          </a:xfrm>
          <a:prstGeom prst="rect">
            <a:avLst/>
          </a:prstGeom>
        </p:spPr>
      </p:pic>
      <p:sp>
        <p:nvSpPr>
          <p:cNvPr id="2" name="Date Placeholder 1">
            <a:extLst>
              <a:ext uri="{FF2B5EF4-FFF2-40B4-BE49-F238E27FC236}">
                <a16:creationId xmlns:a16="http://schemas.microsoft.com/office/drawing/2014/main" id="{86CD2CE1-84F6-F04C-81DE-51A8B0411F5F}"/>
              </a:ext>
            </a:extLst>
          </p:cNvPr>
          <p:cNvSpPr>
            <a:spLocks noGrp="1"/>
          </p:cNvSpPr>
          <p:nvPr>
            <p:ph type="dt" sz="half" idx="14"/>
          </p:nvPr>
        </p:nvSpPr>
        <p:spPr/>
        <p:txBody>
          <a:bodyPr/>
          <a:lstStyle>
            <a:lvl1pPr>
              <a:defRPr>
                <a:solidFill>
                  <a:schemeClr val="bg1"/>
                </a:solidFill>
              </a:defRPr>
            </a:lvl1pPr>
          </a:lstStyle>
          <a:p>
            <a:r>
              <a:rPr lang="en-US"/>
              <a:t>6/17/21</a:t>
            </a:r>
            <a:endParaRPr lang="en-US" dirty="0"/>
          </a:p>
        </p:txBody>
      </p:sp>
      <p:sp>
        <p:nvSpPr>
          <p:cNvPr id="5" name="Slide Number Placeholder 4">
            <a:extLst>
              <a:ext uri="{FF2B5EF4-FFF2-40B4-BE49-F238E27FC236}">
                <a16:creationId xmlns:a16="http://schemas.microsoft.com/office/drawing/2014/main" id="{6803FDFA-5DAB-1843-B02B-90A35B0DB58F}"/>
              </a:ext>
            </a:extLst>
          </p:cNvPr>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pic>
        <p:nvPicPr>
          <p:cNvPr id="12" name="Picture 11">
            <a:extLst>
              <a:ext uri="{FF2B5EF4-FFF2-40B4-BE49-F238E27FC236}">
                <a16:creationId xmlns:a16="http://schemas.microsoft.com/office/drawing/2014/main" id="{5D100E8C-843C-6541-9AED-0FB4F60912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6960" y="6534709"/>
            <a:ext cx="1358898" cy="145922"/>
          </a:xfrm>
          <a:prstGeom prst="rect">
            <a:avLst/>
          </a:prstGeom>
        </p:spPr>
      </p:pic>
    </p:spTree>
    <p:extLst>
      <p:ext uri="{BB962C8B-B14F-4D97-AF65-F5344CB8AC3E}">
        <p14:creationId xmlns:p14="http://schemas.microsoft.com/office/powerpoint/2010/main" val="13711819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ft Text, Right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FE2B562-D27F-774A-B50A-B4CD482162A9}"/>
              </a:ext>
            </a:extLst>
          </p:cNvPr>
          <p:cNvSpPr>
            <a:spLocks noGrp="1"/>
          </p:cNvSpPr>
          <p:nvPr>
            <p:ph type="pic" sz="quarter" idx="13"/>
          </p:nvPr>
        </p:nvSpPr>
        <p:spPr>
          <a:xfrm>
            <a:off x="5715000" y="1"/>
            <a:ext cx="6477000" cy="6006163"/>
          </a:xfrm>
          <a:custGeom>
            <a:avLst/>
            <a:gdLst>
              <a:gd name="connsiteX0" fmla="*/ 0 w 6477000"/>
              <a:gd name="connsiteY0" fmla="*/ 0 h 6153150"/>
              <a:gd name="connsiteX1" fmla="*/ 6477000 w 6477000"/>
              <a:gd name="connsiteY1" fmla="*/ 0 h 6153150"/>
              <a:gd name="connsiteX2" fmla="*/ 6477000 w 6477000"/>
              <a:gd name="connsiteY2" fmla="*/ 6153150 h 6153150"/>
              <a:gd name="connsiteX3" fmla="*/ 0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82493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72766 w 6477000"/>
              <a:gd name="connsiteY3" fmla="*/ 6143422 h 6153150"/>
              <a:gd name="connsiteX4" fmla="*/ 0 w 6477000"/>
              <a:gd name="connsiteY4" fmla="*/ 0 h 615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53150">
                <a:moveTo>
                  <a:pt x="0" y="0"/>
                </a:moveTo>
                <a:lnTo>
                  <a:pt x="6477000" y="0"/>
                </a:lnTo>
                <a:lnTo>
                  <a:pt x="6477000" y="6153150"/>
                </a:lnTo>
                <a:lnTo>
                  <a:pt x="972766" y="6143422"/>
                </a:lnTo>
                <a:lnTo>
                  <a:pt x="0" y="0"/>
                </a:lnTo>
                <a:close/>
              </a:path>
            </a:pathLst>
          </a:custGeom>
          <a:solidFill>
            <a:schemeClr val="bg1">
              <a:lumMod val="85000"/>
            </a:schemeClr>
          </a:solidFill>
        </p:spPr>
        <p:txBody>
          <a:bodyPr anchor="ctr"/>
          <a:lstStyle>
            <a:lvl1pPr algn="ctr">
              <a:defRPr/>
            </a:lvl1pPr>
          </a:lstStyle>
          <a:p>
            <a:endParaRPr lang="en-US"/>
          </a:p>
        </p:txBody>
      </p:sp>
      <p:sp>
        <p:nvSpPr>
          <p:cNvPr id="3" name="Content Placeholder 2"/>
          <p:cNvSpPr>
            <a:spLocks noGrp="1"/>
          </p:cNvSpPr>
          <p:nvPr>
            <p:ph idx="1"/>
          </p:nvPr>
        </p:nvSpPr>
        <p:spPr>
          <a:xfrm>
            <a:off x="304883" y="2251450"/>
            <a:ext cx="5410117" cy="287188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a16="http://schemas.microsoft.com/office/drawing/2014/main" id="{6B03D44D-834C-D742-B597-56BA88E1EF9F}"/>
              </a:ext>
            </a:extLst>
          </p:cNvPr>
          <p:cNvSpPr>
            <a:spLocks noGrp="1"/>
          </p:cNvSpPr>
          <p:nvPr>
            <p:ph type="title"/>
          </p:nvPr>
        </p:nvSpPr>
        <p:spPr>
          <a:xfrm>
            <a:off x="237903" y="120604"/>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5" name="Date Placeholder 4">
            <a:extLst>
              <a:ext uri="{FF2B5EF4-FFF2-40B4-BE49-F238E27FC236}">
                <a16:creationId xmlns:a16="http://schemas.microsoft.com/office/drawing/2014/main" id="{82ED66EF-D76E-1C47-9879-6D1F88F9EC59}"/>
              </a:ext>
            </a:extLst>
          </p:cNvPr>
          <p:cNvSpPr>
            <a:spLocks noGrp="1"/>
          </p:cNvSpPr>
          <p:nvPr>
            <p:ph type="dt" sz="half" idx="14"/>
          </p:nvPr>
        </p:nvSpPr>
        <p:spPr/>
        <p:txBody>
          <a:bodyPr/>
          <a:lstStyle/>
          <a:p>
            <a:r>
              <a:rPr lang="en-US"/>
              <a:t>6/17/21</a:t>
            </a:r>
            <a:endParaRPr lang="en-US" dirty="0"/>
          </a:p>
        </p:txBody>
      </p:sp>
      <p:sp>
        <p:nvSpPr>
          <p:cNvPr id="6" name="Slide Number Placeholder 5">
            <a:extLst>
              <a:ext uri="{FF2B5EF4-FFF2-40B4-BE49-F238E27FC236}">
                <a16:creationId xmlns:a16="http://schemas.microsoft.com/office/drawing/2014/main" id="{CFCDDFAD-1A78-AF4F-AFE6-2FF4FC4C82A0}"/>
              </a:ext>
            </a:extLst>
          </p:cNvPr>
          <p:cNvSpPr>
            <a:spLocks noGrp="1"/>
          </p:cNvSpPr>
          <p:nvPr>
            <p:ph type="sldNum" sz="quarter" idx="15"/>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808917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Picture">
    <p:spTree>
      <p:nvGrpSpPr>
        <p:cNvPr id="1" name=""/>
        <p:cNvGrpSpPr/>
        <p:nvPr/>
      </p:nvGrpSpPr>
      <p:grpSpPr>
        <a:xfrm>
          <a:off x="0" y="0"/>
          <a:ext cx="0" cy="0"/>
          <a:chOff x="0" y="0"/>
          <a:chExt cx="0" cy="0"/>
        </a:xfrm>
      </p:grpSpPr>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sp>
        <p:nvSpPr>
          <p:cNvPr id="7" name="Title Placeholder 1">
            <a:extLst>
              <a:ext uri="{FF2B5EF4-FFF2-40B4-BE49-F238E27FC236}">
                <a16:creationId xmlns:a16="http://schemas.microsoft.com/office/drawing/2014/main" id="{35077E1E-DF2E-9349-B6CE-106B79E51F1D}"/>
              </a:ext>
            </a:extLst>
          </p:cNvPr>
          <p:cNvSpPr>
            <a:spLocks noGrp="1"/>
          </p:cNvSpPr>
          <p:nvPr>
            <p:ph type="title"/>
          </p:nvPr>
        </p:nvSpPr>
        <p:spPr>
          <a:xfrm>
            <a:off x="237903" y="120604"/>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4B2F0652-A605-8F42-80FD-ED71B394EC3B}"/>
              </a:ext>
            </a:extLst>
          </p:cNvPr>
          <p:cNvSpPr>
            <a:spLocks noGrp="1"/>
          </p:cNvSpPr>
          <p:nvPr>
            <p:ph type="dt" sz="half" idx="15"/>
          </p:nvPr>
        </p:nvSpPr>
        <p:spPr/>
        <p:txBody>
          <a:bodyPr/>
          <a:lstStyle/>
          <a:p>
            <a:r>
              <a:rPr lang="en-US"/>
              <a:t>6/17/21</a:t>
            </a:r>
            <a:endParaRPr lang="en-US" dirty="0"/>
          </a:p>
        </p:txBody>
      </p:sp>
      <p:sp>
        <p:nvSpPr>
          <p:cNvPr id="5" name="Slide Number Placeholder 4">
            <a:extLst>
              <a:ext uri="{FF2B5EF4-FFF2-40B4-BE49-F238E27FC236}">
                <a16:creationId xmlns:a16="http://schemas.microsoft.com/office/drawing/2014/main" id="{25058332-70A7-3E4D-85A4-975297BE7AE4}"/>
              </a:ext>
            </a:extLst>
          </p:cNvPr>
          <p:cNvSpPr>
            <a:spLocks noGrp="1"/>
          </p:cNvSpPr>
          <p:nvPr>
            <p:ph type="sldNum" sz="quarter" idx="16"/>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6622709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98E093-4F0B-431A-A49D-AFDED2F6155C}" type="datetimeFigureOut">
              <a:rPr lang="en-US" smtClean="0"/>
              <a:t>9/25/2022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8A084DC-98FF-4D3A-A2AB-ABAFBC481772}" type="slidenum">
              <a:rPr lang="en-US" smtClean="0"/>
              <a:t>‹#›</a:t>
            </a:fld>
            <a:endParaRPr lang="en-US"/>
          </a:p>
        </p:txBody>
      </p:sp>
    </p:spTree>
    <p:extLst>
      <p:ext uri="{BB962C8B-B14F-4D97-AF65-F5344CB8AC3E}">
        <p14:creationId xmlns:p14="http://schemas.microsoft.com/office/powerpoint/2010/main" val="33259616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srgbClr val="F2F2F2">
                    <a:lumMod val="10000"/>
                  </a:srgbClr>
                </a:solidFill>
              </a:rPr>
              <a:pPr/>
              <a:t>9/25/2022</a:t>
            </a:fld>
            <a:endParaRPr lang="en-US" dirty="0">
              <a:solidFill>
                <a:srgbClr val="F2F2F2">
                  <a:lumMod val="10000"/>
                </a:srgbClr>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srgbClr val="133455"/>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srgbClr val="F2F2F2">
                    <a:lumMod val="10000"/>
                  </a:srgbClr>
                </a:solidFill>
              </a:rPr>
              <a:pPr/>
              <a:t>‹#›</a:t>
            </a:fld>
            <a:endParaRPr lang="en-US" dirty="0">
              <a:solidFill>
                <a:srgbClr val="F2F2F2">
                  <a:lumMod val="10000"/>
                </a:srgbClr>
              </a:solidFill>
            </a:endParaRPr>
          </a:p>
        </p:txBody>
      </p:sp>
    </p:spTree>
    <p:extLst>
      <p:ext uri="{BB962C8B-B14F-4D97-AF65-F5344CB8AC3E}">
        <p14:creationId xmlns:p14="http://schemas.microsoft.com/office/powerpoint/2010/main" val="26434033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Title">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B8030EE1-64F0-EE41-B4AD-B849CAF72B79}"/>
              </a:ext>
            </a:extLst>
          </p:cNvPr>
          <p:cNvSpPr>
            <a:spLocks noGrp="1"/>
          </p:cNvSpPr>
          <p:nvPr>
            <p:ph type="body" sz="quarter" idx="10" hasCustomPrompt="1"/>
          </p:nvPr>
        </p:nvSpPr>
        <p:spPr>
          <a:xfrm>
            <a:off x="2343150" y="3985955"/>
            <a:ext cx="7972425" cy="1898378"/>
          </a:xfrm>
        </p:spPr>
        <p:txBody>
          <a:bodyPr anchor="t" anchorCtr="0">
            <a:noAutofit/>
          </a:bodyPr>
          <a:lstStyle>
            <a:lvl1pPr marL="0" indent="0" algn="ctr">
              <a:spcBef>
                <a:spcPts val="900"/>
              </a:spcBef>
              <a:buNone/>
              <a:defRPr sz="2200" b="1" i="0">
                <a:solidFill>
                  <a:schemeClr val="bg1">
                    <a:lumMod val="95000"/>
                  </a:schemeClr>
                </a:solidFill>
                <a:latin typeface="Inter" panose="020B0502030000000004" pitchFamily="34" charset="0"/>
                <a:ea typeface="Inter" panose="020B0502030000000004" pitchFamily="34" charset="0"/>
                <a:cs typeface="Inter" panose="020B05020300000000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pic>
        <p:nvPicPr>
          <p:cNvPr id="19" name="Picture 18">
            <a:extLst>
              <a:ext uri="{FF2B5EF4-FFF2-40B4-BE49-F238E27FC236}">
                <a16:creationId xmlns:a16="http://schemas.microsoft.com/office/drawing/2014/main" id="{AA6BCB03-DD81-6742-85DE-943EE83B85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2976" y="136118"/>
            <a:ext cx="2619989" cy="927912"/>
          </a:xfrm>
          <a:prstGeom prst="rect">
            <a:avLst/>
          </a:prstGeom>
        </p:spPr>
      </p:pic>
      <p:pic>
        <p:nvPicPr>
          <p:cNvPr id="20" name="Picture 19">
            <a:extLst>
              <a:ext uri="{FF2B5EF4-FFF2-40B4-BE49-F238E27FC236}">
                <a16:creationId xmlns:a16="http://schemas.microsoft.com/office/drawing/2014/main" id="{55C63127-E412-0F4D-837B-EEC3BA4CA3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17791"/>
            <a:ext cx="1892300" cy="203200"/>
          </a:xfrm>
          <a:prstGeom prst="rect">
            <a:avLst/>
          </a:prstGeom>
        </p:spPr>
      </p:pic>
      <p:sp>
        <p:nvSpPr>
          <p:cNvPr id="27" name="Title 26"/>
          <p:cNvSpPr>
            <a:spLocks noGrp="1"/>
          </p:cNvSpPr>
          <p:nvPr>
            <p:ph type="title"/>
          </p:nvPr>
        </p:nvSpPr>
        <p:spPr>
          <a:xfrm>
            <a:off x="244137" y="3151480"/>
            <a:ext cx="11703726" cy="698485"/>
          </a:xfrm>
        </p:spPr>
        <p:txBody>
          <a:bodyPr/>
          <a:lstStyle>
            <a:lvl1pPr algn="ctr">
              <a:defRPr>
                <a:solidFill>
                  <a:schemeClr val="bg1">
                    <a:lumMod val="95000"/>
                  </a:schemeClr>
                </a:solidFill>
              </a:defRPr>
            </a:lvl1pPr>
          </a:lstStyle>
          <a:p>
            <a:r>
              <a:rPr lang="en-US"/>
              <a:t>Click to edit Master title style</a:t>
            </a:r>
          </a:p>
        </p:txBody>
      </p:sp>
    </p:spTree>
    <p:extLst>
      <p:ext uri="{BB962C8B-B14F-4D97-AF65-F5344CB8AC3E}">
        <p14:creationId xmlns:p14="http://schemas.microsoft.com/office/powerpoint/2010/main" val="3279926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0625" y="1"/>
            <a:ext cx="11231880" cy="685800"/>
          </a:xfrm>
          <a:prstGeom prst="rect">
            <a:avLst/>
          </a:prstGeom>
        </p:spPr>
        <p:txBody>
          <a:bodyPr anchor="ctr"/>
          <a:lstStyle>
            <a:lvl1pPr>
              <a:defRPr>
                <a:solidFill>
                  <a:schemeClr val="accent5"/>
                </a:solidFill>
              </a:defRPr>
            </a:lvl1pPr>
          </a:lstStyle>
          <a:p>
            <a:r>
              <a:rPr lang="en-US" dirty="0"/>
              <a:t>Click to edit Master title style</a:t>
            </a:r>
          </a:p>
        </p:txBody>
      </p:sp>
      <p:sp>
        <p:nvSpPr>
          <p:cNvPr id="3" name="Content Placeholder 2"/>
          <p:cNvSpPr>
            <a:spLocks noGrp="1"/>
          </p:cNvSpPr>
          <p:nvPr>
            <p:ph sz="half" idx="1"/>
          </p:nvPr>
        </p:nvSpPr>
        <p:spPr>
          <a:xfrm>
            <a:off x="490330" y="1345406"/>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4330" y="134540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bg2">
                    <a:lumMod val="10000"/>
                  </a:schemeClr>
                </a:solidFill>
              </a:defRPr>
            </a:lvl1pPr>
          </a:lstStyle>
          <a:p>
            <a:fld id="{93F810D9-3D4F-4189-92B8-5D86BC36F87F}" type="datetime1">
              <a:rPr lang="en-US" smtClean="0"/>
              <a:pPr/>
              <a:t>9/25/2022</a:t>
            </a:fld>
            <a:endParaRPr lang="en-US" dirty="0"/>
          </a:p>
        </p:txBody>
      </p:sp>
      <p:sp>
        <p:nvSpPr>
          <p:cNvPr id="6" name="Slide Number Placeholder 5"/>
          <p:cNvSpPr>
            <a:spLocks noGrp="1"/>
          </p:cNvSpPr>
          <p:nvPr>
            <p:ph type="sldNum" sz="quarter" idx="11"/>
          </p:nvPr>
        </p:nvSpPr>
        <p:spPr/>
        <p:txBody>
          <a:bodyPr/>
          <a:lstStyle>
            <a:lvl1pPr>
              <a:defRPr>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8269819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4" name="Picture 13" descr="pp_cover_v10_ora_gry_clean_hood.jpg"/>
          <p:cNvPicPr preferRelativeResize="0">
            <a:picLocks noChangeAspect="1"/>
          </p:cNvPicPr>
          <p:nvPr userDrawn="1"/>
        </p:nvPicPr>
        <p:blipFill>
          <a:blip r:embed="rId2"/>
          <a:stretch>
            <a:fillRect/>
          </a:stretch>
        </p:blipFill>
        <p:spPr>
          <a:xfrm>
            <a:off x="-64" y="2108"/>
            <a:ext cx="12192127" cy="6855893"/>
          </a:xfrm>
          <a:prstGeom prst="rect">
            <a:avLst/>
          </a:prstGeom>
        </p:spPr>
      </p:pic>
      <p:sp>
        <p:nvSpPr>
          <p:cNvPr id="2" name="Title 1"/>
          <p:cNvSpPr>
            <a:spLocks noGrp="1"/>
          </p:cNvSpPr>
          <p:nvPr userDrawn="1">
            <p:ph type="ctrTitle"/>
          </p:nvPr>
        </p:nvSpPr>
        <p:spPr>
          <a:xfrm>
            <a:off x="914401" y="2679098"/>
            <a:ext cx="10363200" cy="810920"/>
          </a:xfrm>
        </p:spPr>
        <p:txBody>
          <a:bodyPr anchor="b" anchorCtr="0"/>
          <a:lstStyle>
            <a:lvl1pPr algn="ctr">
              <a:lnSpc>
                <a:spcPct val="96000"/>
              </a:lnSpc>
              <a:defRPr sz="3200" baseline="0">
                <a:solidFill>
                  <a:schemeClr val="bg1"/>
                </a:solidFill>
                <a:latin typeface="+mj-lt"/>
              </a:defRPr>
            </a:lvl1pPr>
          </a:lstStyle>
          <a:p>
            <a:r>
              <a:rPr lang="en-US"/>
              <a:t>Click to edit Master title style</a:t>
            </a:r>
          </a:p>
        </p:txBody>
      </p:sp>
      <p:sp>
        <p:nvSpPr>
          <p:cNvPr id="13" name="Text Placeholder 3">
            <a:extLst>
              <a:ext uri="{FF2B5EF4-FFF2-40B4-BE49-F238E27FC236}">
                <a16:creationId xmlns:a16="http://schemas.microsoft.com/office/drawing/2014/main" id="{B8030EE1-64F0-EE41-B4AD-B849CAF72B79}"/>
              </a:ext>
            </a:extLst>
          </p:cNvPr>
          <p:cNvSpPr>
            <a:spLocks noGrp="1"/>
          </p:cNvSpPr>
          <p:nvPr userDrawn="1">
            <p:ph type="body" sz="quarter" idx="11" hasCustomPrompt="1"/>
          </p:nvPr>
        </p:nvSpPr>
        <p:spPr>
          <a:xfrm>
            <a:off x="2108750" y="3482114"/>
            <a:ext cx="7974502" cy="1898378"/>
          </a:xfrm>
          <a:noFill/>
        </p:spPr>
        <p:txBody>
          <a:bodyPr anchor="t" anchorCtr="0">
            <a:noAutofit/>
          </a:bodyPr>
          <a:lstStyle>
            <a:lvl1pPr marL="0" indent="0" algn="ctr">
              <a:spcBef>
                <a:spcPts val="900"/>
              </a:spcBef>
              <a:buNone/>
              <a:defRPr sz="2400" b="1" i="0" baseline="0">
                <a:solidFill>
                  <a:schemeClr val="bg1"/>
                </a:solidFill>
                <a:latin typeface="+mj-lt"/>
                <a:ea typeface="Inter" panose="020B05020300000000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15" name="TextBox 14"/>
          <p:cNvSpPr txBox="1"/>
          <p:nvPr userDrawn="1"/>
        </p:nvSpPr>
        <p:spPr>
          <a:xfrm>
            <a:off x="4975439" y="6601688"/>
            <a:ext cx="2241262" cy="153888"/>
          </a:xfrm>
          <a:prstGeom prst="rect">
            <a:avLst/>
          </a:prstGeom>
        </p:spPr>
        <p:txBody>
          <a:bodyPr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700" cap="none" spc="10" normalizeH="0" baseline="0" noProof="0">
                <a:ln>
                  <a:noFill/>
                </a:ln>
                <a:solidFill>
                  <a:schemeClr val="bg1">
                    <a:lumMod val="85000"/>
                  </a:schemeClr>
                </a:solidFill>
                <a:effectLst/>
                <a:uLnTx/>
                <a:uFillTx/>
                <a:latin typeface="Arial"/>
                <a:ea typeface="Inter" panose="020B0502030000000004" pitchFamily="34" charset="0"/>
                <a:cs typeface="Arial" panose="020B0604020202020204" pitchFamily="34" charset="0"/>
              </a:rPr>
              <a:t>Public Information     © onsemi 2021</a:t>
            </a:r>
          </a:p>
        </p:txBody>
      </p:sp>
      <p:pic>
        <p:nvPicPr>
          <p:cNvPr id="16" name="Picture 15">
            <a:extLst>
              <a:ext uri="{FF2B5EF4-FFF2-40B4-BE49-F238E27FC236}">
                <a16:creationId xmlns:a16="http://schemas.microsoft.com/office/drawing/2014/main" id="{63AD8E52-43D2-4F06-A83A-E75DA3B2CED2}"/>
              </a:ext>
            </a:extLst>
          </p:cNvPr>
          <p:cNvPicPr>
            <a:picLocks noChangeAspect="1"/>
          </p:cNvPicPr>
          <p:nvPr userDrawn="1"/>
        </p:nvPicPr>
        <p:blipFill>
          <a:blip r:embed="rId3"/>
          <a:stretch>
            <a:fillRect/>
          </a:stretch>
        </p:blipFill>
        <p:spPr>
          <a:xfrm>
            <a:off x="10321423" y="6441146"/>
            <a:ext cx="1490857" cy="274320"/>
          </a:xfrm>
          <a:prstGeom prst="rect">
            <a:avLst/>
          </a:prstGeom>
        </p:spPr>
      </p:pic>
    </p:spTree>
    <p:extLst>
      <p:ext uri="{BB962C8B-B14F-4D97-AF65-F5344CB8AC3E}">
        <p14:creationId xmlns:p14="http://schemas.microsoft.com/office/powerpoint/2010/main" val="222924977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286000"/>
            <a:ext cx="12192000" cy="762000"/>
          </a:xfrm>
          <a:prstGeom prst="rect">
            <a:avLst/>
          </a:prstGeom>
        </p:spPr>
        <p:txBody>
          <a:bodyPr>
            <a:normAutofit/>
          </a:bodyPr>
          <a:lstStyle>
            <a:lvl1pPr algn="ctr">
              <a:defRPr sz="4000" baseline="0">
                <a:solidFill>
                  <a:schemeClr val="accent6"/>
                </a:solidFill>
              </a:defRPr>
            </a:lvl1pPr>
          </a:lstStyle>
          <a:p>
            <a:r>
              <a:rPr lang="en-US" dirty="0"/>
              <a:t>Section Title Page</a:t>
            </a:r>
          </a:p>
        </p:txBody>
      </p:sp>
      <p:sp>
        <p:nvSpPr>
          <p:cNvPr id="3" name="Subtitle 2"/>
          <p:cNvSpPr>
            <a:spLocks noGrp="1"/>
          </p:cNvSpPr>
          <p:nvPr>
            <p:ph type="subTitle" idx="1" hasCustomPrompt="1"/>
          </p:nvPr>
        </p:nvSpPr>
        <p:spPr>
          <a:xfrm>
            <a:off x="0" y="3276600"/>
            <a:ext cx="12192000" cy="1283208"/>
          </a:xfrm>
        </p:spPr>
        <p:txBody>
          <a:bodyPr/>
          <a:lstStyle>
            <a:lvl1pPr marL="0" indent="0" algn="ctr">
              <a:buNone/>
              <a:defRPr baseline="0">
                <a:solidFill>
                  <a:schemeClr val="tx1">
                    <a:lumMod val="65000"/>
                    <a:lumOff val="3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Section subtitle style</a:t>
            </a:r>
          </a:p>
        </p:txBody>
      </p:sp>
      <p:cxnSp>
        <p:nvCxnSpPr>
          <p:cNvPr id="10" name="Straight Connector 9"/>
          <p:cNvCxnSpPr/>
          <p:nvPr userDrawn="1"/>
        </p:nvCxnSpPr>
        <p:spPr>
          <a:xfrm>
            <a:off x="1371600" y="3124200"/>
            <a:ext cx="9448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1741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3150" y="3164165"/>
            <a:ext cx="7972425" cy="685800"/>
          </a:xfrm>
          <a:prstGeom prst="rect">
            <a:avLst/>
          </a:prstGeom>
        </p:spPr>
        <p:txBody>
          <a:bodyPr anchor="ctr"/>
          <a:lstStyle>
            <a:lvl1pPr algn="ctr">
              <a:defRPr b="0" i="0" baseline="0">
                <a:solidFill>
                  <a:schemeClr val="bg1"/>
                </a:solidFill>
                <a:latin typeface="Inter Medium" panose="02000603000000020004" pitchFamily="50" charset="0"/>
                <a:ea typeface="Inter Medium" panose="02000603000000020004" pitchFamily="50" charset="0"/>
                <a:cs typeface="Inter Medium" panose="02000603000000020004" pitchFamily="50" charset="0"/>
              </a:defRPr>
            </a:lvl1pPr>
          </a:lstStyle>
          <a:p>
            <a:r>
              <a:rPr lang="en-US" dirty="0"/>
              <a:t>Click to edit Master title style</a:t>
            </a:r>
          </a:p>
        </p:txBody>
      </p:sp>
      <p:sp>
        <p:nvSpPr>
          <p:cNvPr id="4" name="Text Placeholder 3"/>
          <p:cNvSpPr>
            <a:spLocks noGrp="1"/>
          </p:cNvSpPr>
          <p:nvPr>
            <p:ph type="body" sz="quarter" idx="10" hasCustomPrompt="1"/>
          </p:nvPr>
        </p:nvSpPr>
        <p:spPr>
          <a:xfrm>
            <a:off x="2343150" y="3985955"/>
            <a:ext cx="7972425" cy="557212"/>
          </a:xfrm>
        </p:spPr>
        <p:txBody>
          <a:bodyPr anchor="ctr">
            <a:normAutofit/>
          </a:bodyPr>
          <a:lstStyle>
            <a:lvl1pPr marL="0" indent="0" algn="ctr">
              <a:buNone/>
              <a:defRPr sz="2200" b="0" i="0">
                <a:solidFill>
                  <a:schemeClr val="bg1"/>
                </a:solidFill>
                <a:latin typeface="Inter" panose="020B0502030000000004" pitchFamily="34" charset="0"/>
                <a:ea typeface="Inter" panose="020B0502030000000004" pitchFamily="34" charset="0"/>
                <a:cs typeface="Inter" panose="020B05020300000000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pic>
        <p:nvPicPr>
          <p:cNvPr id="10" name="Picture 9">
            <a:extLst>
              <a:ext uri="{FF2B5EF4-FFF2-40B4-BE49-F238E27FC236}">
                <a16:creationId xmlns:a16="http://schemas.microsoft.com/office/drawing/2014/main" id="{8B5EA048-8291-1C4E-98EE-0725C4B19F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2976" y="136118"/>
            <a:ext cx="2619989" cy="927912"/>
          </a:xfrm>
          <a:prstGeom prst="rect">
            <a:avLst/>
          </a:prstGeom>
        </p:spPr>
      </p:pic>
      <p:pic>
        <p:nvPicPr>
          <p:cNvPr id="15" name="Picture 14">
            <a:extLst>
              <a:ext uri="{FF2B5EF4-FFF2-40B4-BE49-F238E27FC236}">
                <a16:creationId xmlns:a16="http://schemas.microsoft.com/office/drawing/2014/main" id="{D87E7798-D415-874C-AB55-677919F274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98474"/>
            <a:ext cx="1892300" cy="203200"/>
          </a:xfrm>
          <a:prstGeom prst="rect">
            <a:avLst/>
          </a:prstGeom>
        </p:spPr>
      </p:pic>
      <p:pic>
        <p:nvPicPr>
          <p:cNvPr id="7" name="Picture 6">
            <a:extLst>
              <a:ext uri="{FF2B5EF4-FFF2-40B4-BE49-F238E27FC236}">
                <a16:creationId xmlns:a16="http://schemas.microsoft.com/office/drawing/2014/main" id="{DE81D0D8-2C96-4746-B6F2-EF7A90526C5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6701" y="6534709"/>
            <a:ext cx="1358898" cy="145922"/>
          </a:xfrm>
          <a:prstGeom prst="rect">
            <a:avLst/>
          </a:prstGeom>
        </p:spPr>
      </p:pic>
    </p:spTree>
    <p:extLst>
      <p:ext uri="{BB962C8B-B14F-4D97-AF65-F5344CB8AC3E}">
        <p14:creationId xmlns:p14="http://schemas.microsoft.com/office/powerpoint/2010/main" val="15040680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blipFill dpi="0" rotWithShape="1">
          <a:blip r:embed="rId2">
            <a:alphaModFix amt="72000"/>
            <a:lum/>
          </a:blip>
          <a:srcRect/>
          <a:stretch>
            <a:fillRect r="-1000"/>
          </a:stretch>
        </a:blip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1435895" y="3472044"/>
            <a:ext cx="934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94349" y="2516583"/>
            <a:ext cx="11231880" cy="685800"/>
          </a:xfrm>
          <a:prstGeom prst="rect">
            <a:avLst/>
          </a:prstGeom>
        </p:spPr>
        <p:txBody>
          <a:bodyPr anchor="ctr"/>
          <a:lstStyle>
            <a:lvl1pPr algn="ctr">
              <a:defRPr>
                <a:solidFill>
                  <a:schemeClr val="tx2"/>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33563" y="3799814"/>
            <a:ext cx="8553450" cy="557212"/>
          </a:xfrm>
        </p:spPr>
        <p:txBody>
          <a:bodyPr anchor="ctr"/>
          <a:lstStyle>
            <a:lvl1pPr marL="0" indent="0" algn="ctr">
              <a:buNone/>
              <a:defRPr>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pic>
        <p:nvPicPr>
          <p:cNvPr id="10" name="Picture 9">
            <a:extLst>
              <a:ext uri="{FF2B5EF4-FFF2-40B4-BE49-F238E27FC236}">
                <a16:creationId xmlns:a16="http://schemas.microsoft.com/office/drawing/2014/main" id="{6F288025-A5DD-3146-BD5D-7B548101A3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36195" y="6245224"/>
            <a:ext cx="1658471" cy="587375"/>
          </a:xfrm>
          <a:prstGeom prst="rect">
            <a:avLst/>
          </a:prstGeom>
        </p:spPr>
      </p:pic>
      <p:sp>
        <p:nvSpPr>
          <p:cNvPr id="2" name="Date Placeholder 1">
            <a:extLst>
              <a:ext uri="{FF2B5EF4-FFF2-40B4-BE49-F238E27FC236}">
                <a16:creationId xmlns:a16="http://schemas.microsoft.com/office/drawing/2014/main" id="{DEFE9CA9-E9CE-CA49-AFA6-272D675FA5DB}"/>
              </a:ext>
            </a:extLst>
          </p:cNvPr>
          <p:cNvSpPr>
            <a:spLocks noGrp="1"/>
          </p:cNvSpPr>
          <p:nvPr>
            <p:ph type="dt" sz="half" idx="14"/>
          </p:nvPr>
        </p:nvSpPr>
        <p:spPr/>
        <p:txBody>
          <a:bodyPr/>
          <a:lstStyle/>
          <a:p>
            <a:r>
              <a:rPr lang="en-US"/>
              <a:t>6/17/21</a:t>
            </a:r>
            <a:endParaRPr lang="en-US" dirty="0"/>
          </a:p>
        </p:txBody>
      </p:sp>
      <p:sp>
        <p:nvSpPr>
          <p:cNvPr id="5" name="Slide Number Placeholder 4">
            <a:extLst>
              <a:ext uri="{FF2B5EF4-FFF2-40B4-BE49-F238E27FC236}">
                <a16:creationId xmlns:a16="http://schemas.microsoft.com/office/drawing/2014/main" id="{DAAA833A-D5BE-F74A-B263-7B62A3457904}"/>
              </a:ext>
            </a:extLst>
          </p:cNvPr>
          <p:cNvSpPr>
            <a:spLocks noGrp="1"/>
          </p:cNvSpPr>
          <p:nvPr>
            <p:ph type="sldNum" sz="quarter" idx="15"/>
          </p:nvPr>
        </p:nvSpPr>
        <p:spPr/>
        <p:txBody>
          <a:bodyPr/>
          <a:lstStyle/>
          <a:p>
            <a:fld id="{5853B473-0271-47CF-900A-D77E281FB591}" type="slidenum">
              <a:rPr lang="en-US" smtClean="0"/>
              <a:pPr/>
              <a:t>‹#›</a:t>
            </a:fld>
            <a:endParaRPr lang="en-US" dirty="0"/>
          </a:p>
        </p:txBody>
      </p:sp>
      <p:pic>
        <p:nvPicPr>
          <p:cNvPr id="13" name="Picture 12">
            <a:extLst>
              <a:ext uri="{FF2B5EF4-FFF2-40B4-BE49-F238E27FC236}">
                <a16:creationId xmlns:a16="http://schemas.microsoft.com/office/drawing/2014/main" id="{98956443-195C-B345-A7B8-CCC851ED2BB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36959" y="6534709"/>
            <a:ext cx="1358900" cy="145922"/>
          </a:xfrm>
          <a:prstGeom prst="rect">
            <a:avLst/>
          </a:prstGeom>
        </p:spPr>
      </p:pic>
    </p:spTree>
    <p:extLst>
      <p:ext uri="{BB962C8B-B14F-4D97-AF65-F5344CB8AC3E}">
        <p14:creationId xmlns:p14="http://schemas.microsoft.com/office/powerpoint/2010/main" val="28469551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2_Section Title">
    <p:bg>
      <p:bgPr>
        <a:blipFill dpi="0" rotWithShape="1">
          <a:blip r:embed="rId2">
            <a:alphaModFix amt="94000"/>
            <a:lum/>
          </a:blip>
          <a:srcRect/>
          <a:stretch>
            <a:fillRect/>
          </a:stretch>
        </a:blipFill>
        <a:effectLst/>
      </p:bgPr>
    </p:bg>
    <p:spTree>
      <p:nvGrpSpPr>
        <p:cNvPr id="1" name=""/>
        <p:cNvGrpSpPr/>
        <p:nvPr/>
      </p:nvGrpSpPr>
      <p:grpSpPr>
        <a:xfrm>
          <a:off x="0" y="0"/>
          <a:ext cx="0" cy="0"/>
          <a:chOff x="0" y="0"/>
          <a:chExt cx="0" cy="0"/>
        </a:xfrm>
      </p:grpSpPr>
      <p:cxnSp>
        <p:nvCxnSpPr>
          <p:cNvPr id="7" name="Straight Connector 6"/>
          <p:cNvCxnSpPr/>
          <p:nvPr userDrawn="1"/>
        </p:nvCxnSpPr>
        <p:spPr>
          <a:xfrm>
            <a:off x="1435895" y="3472044"/>
            <a:ext cx="934878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a:xfrm>
            <a:off x="494349" y="2516583"/>
            <a:ext cx="11231880" cy="685800"/>
          </a:xfrm>
          <a:prstGeom prst="rect">
            <a:avLst/>
          </a:prstGeom>
        </p:spPr>
        <p:txBody>
          <a:bodyPr anchor="ctr"/>
          <a:lstStyle>
            <a:lvl1pPr algn="ctr">
              <a:defRPr>
                <a:solidFill>
                  <a:schemeClr val="bg1"/>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33563" y="3799814"/>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3" name="Date Placeholder 2">
            <a:extLst>
              <a:ext uri="{FF2B5EF4-FFF2-40B4-BE49-F238E27FC236}">
                <a16:creationId xmlns:a16="http://schemas.microsoft.com/office/drawing/2014/main" id="{AC23D58E-5E78-104C-BBC1-258DD02011E6}"/>
              </a:ext>
            </a:extLst>
          </p:cNvPr>
          <p:cNvSpPr>
            <a:spLocks noGrp="1"/>
          </p:cNvSpPr>
          <p:nvPr>
            <p:ph type="dt" sz="half" idx="14"/>
          </p:nvPr>
        </p:nvSpPr>
        <p:spPr/>
        <p:txBody>
          <a:bodyPr/>
          <a:lstStyle>
            <a:lvl1pPr>
              <a:defRPr>
                <a:solidFill>
                  <a:schemeClr val="bg1"/>
                </a:solidFill>
              </a:defRPr>
            </a:lvl1pPr>
          </a:lstStyle>
          <a:p>
            <a:r>
              <a:rPr lang="en-US"/>
              <a:t>6/17/21</a:t>
            </a:r>
            <a:endParaRPr lang="en-US" dirty="0"/>
          </a:p>
        </p:txBody>
      </p:sp>
      <p:sp>
        <p:nvSpPr>
          <p:cNvPr id="4" name="Slide Number Placeholder 3">
            <a:extLst>
              <a:ext uri="{FF2B5EF4-FFF2-40B4-BE49-F238E27FC236}">
                <a16:creationId xmlns:a16="http://schemas.microsoft.com/office/drawing/2014/main" id="{917F43E7-7B16-E941-BCFE-D09E95044B24}"/>
              </a:ext>
            </a:extLst>
          </p:cNvPr>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pic>
        <p:nvPicPr>
          <p:cNvPr id="12" name="Picture 11">
            <a:extLst>
              <a:ext uri="{FF2B5EF4-FFF2-40B4-BE49-F238E27FC236}">
                <a16:creationId xmlns:a16="http://schemas.microsoft.com/office/drawing/2014/main" id="{819905A7-130C-224A-8CD0-07B36F2FC57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6960" y="6534709"/>
            <a:ext cx="1358898" cy="145922"/>
          </a:xfrm>
          <a:prstGeom prst="rect">
            <a:avLst/>
          </a:prstGeom>
        </p:spPr>
      </p:pic>
      <p:pic>
        <p:nvPicPr>
          <p:cNvPr id="19" name="Picture 18">
            <a:extLst>
              <a:ext uri="{FF2B5EF4-FFF2-40B4-BE49-F238E27FC236}">
                <a16:creationId xmlns:a16="http://schemas.microsoft.com/office/drawing/2014/main" id="{ED7F096F-E415-4F49-9506-68FD174C27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36195" y="6245224"/>
            <a:ext cx="1658470" cy="587375"/>
          </a:xfrm>
          <a:prstGeom prst="rect">
            <a:avLst/>
          </a:prstGeom>
        </p:spPr>
      </p:pic>
    </p:spTree>
    <p:extLst>
      <p:ext uri="{BB962C8B-B14F-4D97-AF65-F5344CB8AC3E}">
        <p14:creationId xmlns:p14="http://schemas.microsoft.com/office/powerpoint/2010/main" val="12473053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C0E31E5-BD86-3349-9A1A-A3126C8D235B}"/>
              </a:ext>
            </a:extLst>
          </p:cNvPr>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1"/>
              </a:solidFill>
              <a:latin typeface="Inter" panose="020B0502030000000004" pitchFamily="34" charset="0"/>
            </a:endParaRPr>
          </a:p>
        </p:txBody>
      </p:sp>
      <p:sp>
        <p:nvSpPr>
          <p:cNvPr id="6" name="Title 5"/>
          <p:cNvSpPr>
            <a:spLocks noGrp="1"/>
          </p:cNvSpPr>
          <p:nvPr>
            <p:ph type="title"/>
          </p:nvPr>
        </p:nvSpPr>
        <p:spPr>
          <a:xfrm>
            <a:off x="465772" y="2488010"/>
            <a:ext cx="11231880" cy="685800"/>
          </a:xfrm>
          <a:prstGeom prst="rect">
            <a:avLst/>
          </a:prstGeom>
        </p:spPr>
        <p:txBody>
          <a:bodyPr anchor="ctr"/>
          <a:lstStyle>
            <a:lvl1pPr algn="ctr">
              <a:defRPr>
                <a:solidFill>
                  <a:schemeClr val="bg1"/>
                </a:solidFill>
              </a:defRPr>
            </a:lvl1pPr>
          </a:lstStyle>
          <a:p>
            <a:r>
              <a:rPr lang="en-US" dirty="0"/>
              <a:t>Click to edit Master title style</a:t>
            </a:r>
          </a:p>
        </p:txBody>
      </p:sp>
      <p:sp>
        <p:nvSpPr>
          <p:cNvPr id="11" name="Text Placeholder 3"/>
          <p:cNvSpPr>
            <a:spLocks noGrp="1"/>
          </p:cNvSpPr>
          <p:nvPr>
            <p:ph type="body" sz="quarter" idx="13" hasCustomPrompt="1"/>
          </p:nvPr>
        </p:nvSpPr>
        <p:spPr>
          <a:xfrm>
            <a:off x="1804986" y="3771241"/>
            <a:ext cx="8553450" cy="557212"/>
          </a:xfrm>
        </p:spPr>
        <p:txBody>
          <a:bodyPr anchor="ct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cxnSp>
        <p:nvCxnSpPr>
          <p:cNvPr id="9" name="Straight Connector 8">
            <a:extLst>
              <a:ext uri="{FF2B5EF4-FFF2-40B4-BE49-F238E27FC236}">
                <a16:creationId xmlns:a16="http://schemas.microsoft.com/office/drawing/2014/main" id="{1BA625F1-8F2B-3A4D-9C1A-617A637C939A}"/>
              </a:ext>
            </a:extLst>
          </p:cNvPr>
          <p:cNvCxnSpPr/>
          <p:nvPr userDrawn="1"/>
        </p:nvCxnSpPr>
        <p:spPr>
          <a:xfrm>
            <a:off x="1378743" y="3486334"/>
            <a:ext cx="934878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F9D31FCC-0DA3-E942-8BC0-26EAB39768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6195" y="6245224"/>
            <a:ext cx="1658470" cy="587375"/>
          </a:xfrm>
          <a:prstGeom prst="rect">
            <a:avLst/>
          </a:prstGeom>
        </p:spPr>
      </p:pic>
      <p:sp>
        <p:nvSpPr>
          <p:cNvPr id="2" name="Date Placeholder 1">
            <a:extLst>
              <a:ext uri="{FF2B5EF4-FFF2-40B4-BE49-F238E27FC236}">
                <a16:creationId xmlns:a16="http://schemas.microsoft.com/office/drawing/2014/main" id="{3C255FBF-2BA0-B843-9A57-A4EF28C1C9CC}"/>
              </a:ext>
            </a:extLst>
          </p:cNvPr>
          <p:cNvSpPr>
            <a:spLocks noGrp="1"/>
          </p:cNvSpPr>
          <p:nvPr>
            <p:ph type="dt" sz="half" idx="14"/>
          </p:nvPr>
        </p:nvSpPr>
        <p:spPr/>
        <p:txBody>
          <a:bodyPr/>
          <a:lstStyle>
            <a:lvl1pPr>
              <a:defRPr>
                <a:solidFill>
                  <a:schemeClr val="bg1"/>
                </a:solidFill>
              </a:defRPr>
            </a:lvl1pPr>
          </a:lstStyle>
          <a:p>
            <a:r>
              <a:rPr lang="en-US"/>
              <a:t>6/17/21</a:t>
            </a:r>
            <a:endParaRPr lang="en-US" dirty="0"/>
          </a:p>
        </p:txBody>
      </p:sp>
      <p:sp>
        <p:nvSpPr>
          <p:cNvPr id="4" name="Slide Number Placeholder 3">
            <a:extLst>
              <a:ext uri="{FF2B5EF4-FFF2-40B4-BE49-F238E27FC236}">
                <a16:creationId xmlns:a16="http://schemas.microsoft.com/office/drawing/2014/main" id="{1EA7C54A-AF83-D24D-BBF2-9AC033474067}"/>
              </a:ext>
            </a:extLst>
          </p:cNvPr>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pic>
        <p:nvPicPr>
          <p:cNvPr id="12" name="Picture 11">
            <a:extLst>
              <a:ext uri="{FF2B5EF4-FFF2-40B4-BE49-F238E27FC236}">
                <a16:creationId xmlns:a16="http://schemas.microsoft.com/office/drawing/2014/main" id="{F1AFE535-74E2-6E4A-9F7B-0DE34236B8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6960" y="6534709"/>
            <a:ext cx="1358898" cy="145922"/>
          </a:xfrm>
          <a:prstGeom prst="rect">
            <a:avLst/>
          </a:prstGeom>
        </p:spPr>
      </p:pic>
    </p:spTree>
    <p:extLst>
      <p:ext uri="{BB962C8B-B14F-4D97-AF65-F5344CB8AC3E}">
        <p14:creationId xmlns:p14="http://schemas.microsoft.com/office/powerpoint/2010/main" val="1073040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5417BE15-D64B-F346-8BBB-A9BD9022F283}"/>
              </a:ext>
            </a:extLst>
          </p:cNvPr>
          <p:cNvSpPr>
            <a:spLocks noGrp="1"/>
          </p:cNvSpPr>
          <p:nvPr>
            <p:ph idx="1"/>
          </p:nvPr>
        </p:nvSpPr>
        <p:spPr>
          <a:xfrm>
            <a:off x="596043" y="124138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D6AFEBCC-AF2E-004A-8920-4B99CCD7FCC5}"/>
              </a:ext>
            </a:extLst>
          </p:cNvPr>
          <p:cNvSpPr>
            <a:spLocks noGrp="1"/>
          </p:cNvSpPr>
          <p:nvPr>
            <p:ph type="title"/>
          </p:nvPr>
        </p:nvSpPr>
        <p:spPr>
          <a:xfrm>
            <a:off x="237903" y="120604"/>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8C7EAF3A-E8A8-4648-9643-E240E51D2338}"/>
              </a:ext>
            </a:extLst>
          </p:cNvPr>
          <p:cNvSpPr>
            <a:spLocks noGrp="1"/>
          </p:cNvSpPr>
          <p:nvPr>
            <p:ph type="dt" sz="half" idx="10"/>
          </p:nvPr>
        </p:nvSpPr>
        <p:spPr/>
        <p:txBody>
          <a:bodyPr/>
          <a:lstStyle/>
          <a:p>
            <a:r>
              <a:rPr lang="en-US"/>
              <a:t>6/17/21</a:t>
            </a:r>
            <a:endParaRPr lang="en-US" dirty="0"/>
          </a:p>
        </p:txBody>
      </p:sp>
      <p:sp>
        <p:nvSpPr>
          <p:cNvPr id="3" name="Slide Number Placeholder 2">
            <a:extLst>
              <a:ext uri="{FF2B5EF4-FFF2-40B4-BE49-F238E27FC236}">
                <a16:creationId xmlns:a16="http://schemas.microsoft.com/office/drawing/2014/main" id="{36A6DECA-286A-304E-8A09-066D8B33477D}"/>
              </a:ext>
            </a:extLst>
          </p:cNvPr>
          <p:cNvSpPr>
            <a:spLocks noGrp="1"/>
          </p:cNvSpPr>
          <p:nvPr>
            <p:ph type="sldNum" sz="quarter" idx="11"/>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7986858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0330" y="1345406"/>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4330" y="1345406"/>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AF3DADCB-6D6E-D94A-800F-85B522C20644}"/>
              </a:ext>
            </a:extLst>
          </p:cNvPr>
          <p:cNvSpPr>
            <a:spLocks noGrp="1"/>
          </p:cNvSpPr>
          <p:nvPr>
            <p:ph type="title"/>
          </p:nvPr>
        </p:nvSpPr>
        <p:spPr>
          <a:xfrm>
            <a:off x="237903" y="120604"/>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2" name="Date Placeholder 1">
            <a:extLst>
              <a:ext uri="{FF2B5EF4-FFF2-40B4-BE49-F238E27FC236}">
                <a16:creationId xmlns:a16="http://schemas.microsoft.com/office/drawing/2014/main" id="{C504BBA2-BF58-E640-B75D-49601EDEF88C}"/>
              </a:ext>
            </a:extLst>
          </p:cNvPr>
          <p:cNvSpPr>
            <a:spLocks noGrp="1"/>
          </p:cNvSpPr>
          <p:nvPr>
            <p:ph type="dt" sz="half" idx="10"/>
          </p:nvPr>
        </p:nvSpPr>
        <p:spPr/>
        <p:txBody>
          <a:bodyPr/>
          <a:lstStyle/>
          <a:p>
            <a:r>
              <a:rPr lang="en-US"/>
              <a:t>6/17/21</a:t>
            </a:r>
            <a:endParaRPr lang="en-US" dirty="0"/>
          </a:p>
        </p:txBody>
      </p:sp>
      <p:sp>
        <p:nvSpPr>
          <p:cNvPr id="8" name="Slide Number Placeholder 7">
            <a:extLst>
              <a:ext uri="{FF2B5EF4-FFF2-40B4-BE49-F238E27FC236}">
                <a16:creationId xmlns:a16="http://schemas.microsoft.com/office/drawing/2014/main" id="{AA02D47C-5FE5-C240-A387-C0966FB63691}"/>
              </a:ext>
            </a:extLst>
          </p:cNvPr>
          <p:cNvSpPr>
            <a:spLocks noGrp="1"/>
          </p:cNvSpPr>
          <p:nvPr>
            <p:ph type="sldNum" sz="quarter" idx="11"/>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2025367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op Picture, Bottom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26FCC9-42FE-D94B-AF13-DF14A5B0F845}"/>
              </a:ext>
            </a:extLst>
          </p:cNvPr>
          <p:cNvSpPr/>
          <p:nvPr userDrawn="1"/>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Inter" panose="020B0502030000000004" pitchFamily="34" charset="0"/>
            </a:endParaRPr>
          </a:p>
        </p:txBody>
      </p:sp>
      <p:sp>
        <p:nvSpPr>
          <p:cNvPr id="13" name="Picture Placeholder 12">
            <a:extLst>
              <a:ext uri="{FF2B5EF4-FFF2-40B4-BE49-F238E27FC236}">
                <a16:creationId xmlns:a16="http://schemas.microsoft.com/office/drawing/2014/main" id="{3ABE1F87-4F7C-584B-99BD-0A29050F0289}"/>
              </a:ext>
            </a:extLst>
          </p:cNvPr>
          <p:cNvSpPr>
            <a:spLocks noGrp="1"/>
          </p:cNvSpPr>
          <p:nvPr>
            <p:ph type="pic" sz="quarter" idx="12"/>
          </p:nvPr>
        </p:nvSpPr>
        <p:spPr>
          <a:xfrm>
            <a:off x="0" y="0"/>
            <a:ext cx="12192000" cy="4381500"/>
          </a:xfrm>
          <a:solidFill>
            <a:schemeClr val="bg1">
              <a:lumMod val="85000"/>
            </a:schemeClr>
          </a:solidFill>
        </p:spPr>
        <p:txBody>
          <a:bodyPr anchor="ctr"/>
          <a:lstStyle>
            <a:lvl1pPr algn="ctr">
              <a:defRPr/>
            </a:lvl1pPr>
          </a:lstStyle>
          <a:p>
            <a:endParaRPr lang="en-US"/>
          </a:p>
        </p:txBody>
      </p:sp>
      <p:sp>
        <p:nvSpPr>
          <p:cNvPr id="7" name="Text Placeholder 6">
            <a:extLst>
              <a:ext uri="{FF2B5EF4-FFF2-40B4-BE49-F238E27FC236}">
                <a16:creationId xmlns:a16="http://schemas.microsoft.com/office/drawing/2014/main" id="{5673BC88-C17B-6044-A93F-BFB13EA10AAC}"/>
              </a:ext>
            </a:extLst>
          </p:cNvPr>
          <p:cNvSpPr>
            <a:spLocks noGrp="1"/>
          </p:cNvSpPr>
          <p:nvPr>
            <p:ph type="body" sz="quarter" idx="13"/>
          </p:nvPr>
        </p:nvSpPr>
        <p:spPr>
          <a:xfrm>
            <a:off x="838200" y="4727575"/>
            <a:ext cx="10698163" cy="1060450"/>
          </a:xfrm>
        </p:spPr>
        <p:txBody>
          <a:bodyPr/>
          <a:lstStyle>
            <a:lvl1pPr>
              <a:defRPr>
                <a:solidFill>
                  <a:schemeClr val="bg1"/>
                </a:solidFill>
              </a:defRPr>
            </a:lvl1pPr>
          </a:lstStyle>
          <a:p>
            <a:pPr lvl="0"/>
            <a:r>
              <a:rPr lang="en-US" dirty="0"/>
              <a:t>Edit Master text styles</a:t>
            </a:r>
          </a:p>
        </p:txBody>
      </p:sp>
      <p:pic>
        <p:nvPicPr>
          <p:cNvPr id="11" name="Picture 10">
            <a:extLst>
              <a:ext uri="{FF2B5EF4-FFF2-40B4-BE49-F238E27FC236}">
                <a16:creationId xmlns:a16="http://schemas.microsoft.com/office/drawing/2014/main" id="{F7F33124-D486-3946-858E-C93CE77B36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6195" y="6245224"/>
            <a:ext cx="1658470" cy="587375"/>
          </a:xfrm>
          <a:prstGeom prst="rect">
            <a:avLst/>
          </a:prstGeom>
        </p:spPr>
      </p:pic>
      <p:sp>
        <p:nvSpPr>
          <p:cNvPr id="2" name="Date Placeholder 1">
            <a:extLst>
              <a:ext uri="{FF2B5EF4-FFF2-40B4-BE49-F238E27FC236}">
                <a16:creationId xmlns:a16="http://schemas.microsoft.com/office/drawing/2014/main" id="{86CD2CE1-84F6-F04C-81DE-51A8B0411F5F}"/>
              </a:ext>
            </a:extLst>
          </p:cNvPr>
          <p:cNvSpPr>
            <a:spLocks noGrp="1"/>
          </p:cNvSpPr>
          <p:nvPr>
            <p:ph type="dt" sz="half" idx="14"/>
          </p:nvPr>
        </p:nvSpPr>
        <p:spPr/>
        <p:txBody>
          <a:bodyPr/>
          <a:lstStyle>
            <a:lvl1pPr>
              <a:defRPr>
                <a:solidFill>
                  <a:schemeClr val="bg1"/>
                </a:solidFill>
              </a:defRPr>
            </a:lvl1pPr>
          </a:lstStyle>
          <a:p>
            <a:r>
              <a:rPr lang="en-US"/>
              <a:t>6/17/21</a:t>
            </a:r>
            <a:endParaRPr lang="en-US" dirty="0"/>
          </a:p>
        </p:txBody>
      </p:sp>
      <p:sp>
        <p:nvSpPr>
          <p:cNvPr id="5" name="Slide Number Placeholder 4">
            <a:extLst>
              <a:ext uri="{FF2B5EF4-FFF2-40B4-BE49-F238E27FC236}">
                <a16:creationId xmlns:a16="http://schemas.microsoft.com/office/drawing/2014/main" id="{6803FDFA-5DAB-1843-B02B-90A35B0DB58F}"/>
              </a:ext>
            </a:extLst>
          </p:cNvPr>
          <p:cNvSpPr>
            <a:spLocks noGrp="1"/>
          </p:cNvSpPr>
          <p:nvPr>
            <p:ph type="sldNum" sz="quarter" idx="15"/>
          </p:nvPr>
        </p:nvSpPr>
        <p:spPr/>
        <p:txBody>
          <a:bodyPr/>
          <a:lstStyle>
            <a:lvl1pPr>
              <a:defRPr>
                <a:solidFill>
                  <a:schemeClr val="bg1"/>
                </a:solidFill>
              </a:defRPr>
            </a:lvl1pPr>
          </a:lstStyle>
          <a:p>
            <a:fld id="{5853B473-0271-47CF-900A-D77E281FB591}" type="slidenum">
              <a:rPr lang="en-US" smtClean="0"/>
              <a:pPr/>
              <a:t>‹#›</a:t>
            </a:fld>
            <a:endParaRPr lang="en-US" dirty="0"/>
          </a:p>
        </p:txBody>
      </p:sp>
      <p:pic>
        <p:nvPicPr>
          <p:cNvPr id="12" name="Picture 11">
            <a:extLst>
              <a:ext uri="{FF2B5EF4-FFF2-40B4-BE49-F238E27FC236}">
                <a16:creationId xmlns:a16="http://schemas.microsoft.com/office/drawing/2014/main" id="{5D100E8C-843C-6541-9AED-0FB4F60912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6960" y="6534709"/>
            <a:ext cx="1358898" cy="145922"/>
          </a:xfrm>
          <a:prstGeom prst="rect">
            <a:avLst/>
          </a:prstGeom>
        </p:spPr>
      </p:pic>
    </p:spTree>
    <p:extLst>
      <p:ext uri="{BB962C8B-B14F-4D97-AF65-F5344CB8AC3E}">
        <p14:creationId xmlns:p14="http://schemas.microsoft.com/office/powerpoint/2010/main" val="5886464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eft Text, Right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FE2B562-D27F-774A-B50A-B4CD482162A9}"/>
              </a:ext>
            </a:extLst>
          </p:cNvPr>
          <p:cNvSpPr>
            <a:spLocks noGrp="1"/>
          </p:cNvSpPr>
          <p:nvPr>
            <p:ph type="pic" sz="quarter" idx="13"/>
          </p:nvPr>
        </p:nvSpPr>
        <p:spPr>
          <a:xfrm>
            <a:off x="5715000" y="1"/>
            <a:ext cx="6477000" cy="6006163"/>
          </a:xfrm>
          <a:custGeom>
            <a:avLst/>
            <a:gdLst>
              <a:gd name="connsiteX0" fmla="*/ 0 w 6477000"/>
              <a:gd name="connsiteY0" fmla="*/ 0 h 6153150"/>
              <a:gd name="connsiteX1" fmla="*/ 6477000 w 6477000"/>
              <a:gd name="connsiteY1" fmla="*/ 0 h 6153150"/>
              <a:gd name="connsiteX2" fmla="*/ 6477000 w 6477000"/>
              <a:gd name="connsiteY2" fmla="*/ 6153150 h 6153150"/>
              <a:gd name="connsiteX3" fmla="*/ 0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82493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72766 w 6477000"/>
              <a:gd name="connsiteY3" fmla="*/ 6143422 h 6153150"/>
              <a:gd name="connsiteX4" fmla="*/ 0 w 6477000"/>
              <a:gd name="connsiteY4" fmla="*/ 0 h 615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53150">
                <a:moveTo>
                  <a:pt x="0" y="0"/>
                </a:moveTo>
                <a:lnTo>
                  <a:pt x="6477000" y="0"/>
                </a:lnTo>
                <a:lnTo>
                  <a:pt x="6477000" y="6153150"/>
                </a:lnTo>
                <a:lnTo>
                  <a:pt x="972766" y="6143422"/>
                </a:lnTo>
                <a:lnTo>
                  <a:pt x="0" y="0"/>
                </a:lnTo>
                <a:close/>
              </a:path>
            </a:pathLst>
          </a:custGeom>
          <a:solidFill>
            <a:schemeClr val="bg1">
              <a:lumMod val="85000"/>
            </a:schemeClr>
          </a:solidFill>
        </p:spPr>
        <p:txBody>
          <a:bodyPr anchor="ctr"/>
          <a:lstStyle>
            <a:lvl1pPr algn="ctr">
              <a:defRPr/>
            </a:lvl1pPr>
          </a:lstStyle>
          <a:p>
            <a:endParaRPr lang="en-US"/>
          </a:p>
        </p:txBody>
      </p:sp>
      <p:sp>
        <p:nvSpPr>
          <p:cNvPr id="3" name="Content Placeholder 2"/>
          <p:cNvSpPr>
            <a:spLocks noGrp="1"/>
          </p:cNvSpPr>
          <p:nvPr>
            <p:ph idx="1"/>
          </p:nvPr>
        </p:nvSpPr>
        <p:spPr>
          <a:xfrm>
            <a:off x="304883" y="2251450"/>
            <a:ext cx="5410117" cy="287188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a:extLst>
              <a:ext uri="{FF2B5EF4-FFF2-40B4-BE49-F238E27FC236}">
                <a16:creationId xmlns:a16="http://schemas.microsoft.com/office/drawing/2014/main" id="{6B03D44D-834C-D742-B597-56BA88E1EF9F}"/>
              </a:ext>
            </a:extLst>
          </p:cNvPr>
          <p:cNvSpPr>
            <a:spLocks noGrp="1"/>
          </p:cNvSpPr>
          <p:nvPr>
            <p:ph type="title"/>
          </p:nvPr>
        </p:nvSpPr>
        <p:spPr>
          <a:xfrm>
            <a:off x="237903" y="120604"/>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5" name="Date Placeholder 4">
            <a:extLst>
              <a:ext uri="{FF2B5EF4-FFF2-40B4-BE49-F238E27FC236}">
                <a16:creationId xmlns:a16="http://schemas.microsoft.com/office/drawing/2014/main" id="{82ED66EF-D76E-1C47-9879-6D1F88F9EC59}"/>
              </a:ext>
            </a:extLst>
          </p:cNvPr>
          <p:cNvSpPr>
            <a:spLocks noGrp="1"/>
          </p:cNvSpPr>
          <p:nvPr>
            <p:ph type="dt" sz="half" idx="14"/>
          </p:nvPr>
        </p:nvSpPr>
        <p:spPr/>
        <p:txBody>
          <a:bodyPr/>
          <a:lstStyle/>
          <a:p>
            <a:r>
              <a:rPr lang="en-US"/>
              <a:t>6/17/21</a:t>
            </a:r>
            <a:endParaRPr lang="en-US" dirty="0"/>
          </a:p>
        </p:txBody>
      </p:sp>
      <p:sp>
        <p:nvSpPr>
          <p:cNvPr id="6" name="Slide Number Placeholder 5">
            <a:extLst>
              <a:ext uri="{FF2B5EF4-FFF2-40B4-BE49-F238E27FC236}">
                <a16:creationId xmlns:a16="http://schemas.microsoft.com/office/drawing/2014/main" id="{CFCDDFAD-1A78-AF4F-AFE6-2FF4FC4C82A0}"/>
              </a:ext>
            </a:extLst>
          </p:cNvPr>
          <p:cNvSpPr>
            <a:spLocks noGrp="1"/>
          </p:cNvSpPr>
          <p:nvPr>
            <p:ph type="sldNum" sz="quarter" idx="15"/>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206118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Picture, Bottom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26FCC9-42FE-D94B-AF13-DF14A5B0F845}"/>
              </a:ext>
            </a:extLst>
          </p:cNvPr>
          <p:cNvSpPr/>
          <p:nvPr userDrawn="1"/>
        </p:nvSpPr>
        <p:spPr>
          <a:xfrm>
            <a:off x="-1" y="0"/>
            <a:ext cx="12192000" cy="6858000"/>
          </a:xfrm>
          <a:prstGeom prst="rect">
            <a:avLst/>
          </a:pr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2338DCB-84D5-344C-8516-C77DF50AAD0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98750" y="6168195"/>
            <a:ext cx="593035" cy="593035"/>
          </a:xfrm>
          <a:prstGeom prst="rect">
            <a:avLst/>
          </a:prstGeom>
        </p:spPr>
      </p:pic>
      <p:sp>
        <p:nvSpPr>
          <p:cNvPr id="13" name="Picture Placeholder 12">
            <a:extLst>
              <a:ext uri="{FF2B5EF4-FFF2-40B4-BE49-F238E27FC236}">
                <a16:creationId xmlns:a16="http://schemas.microsoft.com/office/drawing/2014/main" id="{3ABE1F87-4F7C-584B-99BD-0A29050F0289}"/>
              </a:ext>
            </a:extLst>
          </p:cNvPr>
          <p:cNvSpPr>
            <a:spLocks noGrp="1"/>
          </p:cNvSpPr>
          <p:nvPr>
            <p:ph type="pic" sz="quarter" idx="12"/>
          </p:nvPr>
        </p:nvSpPr>
        <p:spPr>
          <a:xfrm>
            <a:off x="0" y="0"/>
            <a:ext cx="12192000" cy="4381500"/>
          </a:xfrm>
          <a:solidFill>
            <a:schemeClr val="bg1">
              <a:lumMod val="85000"/>
            </a:schemeClr>
          </a:solidFill>
        </p:spPr>
        <p:txBody>
          <a:bodyPr anchor="ctr"/>
          <a:lstStyle>
            <a:lvl1pPr algn="ctr">
              <a:defRPr/>
            </a:lvl1pPr>
          </a:lstStyle>
          <a:p>
            <a:endParaRPr lang="en-US"/>
          </a:p>
        </p:txBody>
      </p:sp>
      <p:sp>
        <p:nvSpPr>
          <p:cNvPr id="3" name="Date Placeholder 2">
            <a:extLst>
              <a:ext uri="{FF2B5EF4-FFF2-40B4-BE49-F238E27FC236}">
                <a16:creationId xmlns:a16="http://schemas.microsoft.com/office/drawing/2014/main" id="{D1B81100-E1B0-4B41-8A31-5463F5EA8AEB}"/>
              </a:ext>
            </a:extLst>
          </p:cNvPr>
          <p:cNvSpPr>
            <a:spLocks noGrp="1"/>
          </p:cNvSpPr>
          <p:nvPr>
            <p:ph type="dt" sz="half" idx="10"/>
          </p:nvPr>
        </p:nvSpPr>
        <p:spPr/>
        <p:txBody>
          <a:bodyPr/>
          <a:lstStyle>
            <a:lvl1pPr>
              <a:defRPr>
                <a:solidFill>
                  <a:schemeClr val="bg1"/>
                </a:solidFill>
              </a:defRPr>
            </a:lvl1pPr>
          </a:lstStyle>
          <a:p>
            <a:fld id="{79D4EA4B-D18D-4097-90E4-05140BE6FF18}" type="datetime1">
              <a:rPr lang="en-US" smtClean="0"/>
              <a:pPr/>
              <a:t>9/25/2022</a:t>
            </a:fld>
            <a:endParaRPr lang="en-US" dirty="0"/>
          </a:p>
        </p:txBody>
      </p:sp>
      <p:sp>
        <p:nvSpPr>
          <p:cNvPr id="4" name="Slide Number Placeholder 3">
            <a:extLst>
              <a:ext uri="{FF2B5EF4-FFF2-40B4-BE49-F238E27FC236}">
                <a16:creationId xmlns:a16="http://schemas.microsoft.com/office/drawing/2014/main" id="{1627D59C-97C4-454D-9391-25A2ACF2DC40}"/>
              </a:ext>
            </a:extLst>
          </p:cNvPr>
          <p:cNvSpPr>
            <a:spLocks noGrp="1"/>
          </p:cNvSpPr>
          <p:nvPr>
            <p:ph type="sldNum" sz="quarter" idx="11"/>
          </p:nvPr>
        </p:nvSpPr>
        <p:spPr/>
        <p:txBody>
          <a:bodyPr/>
          <a:lstStyle>
            <a:lvl1pPr>
              <a:defRPr>
                <a:solidFill>
                  <a:schemeClr val="bg1"/>
                </a:solidFill>
              </a:defRPr>
            </a:lvl1pPr>
          </a:lstStyle>
          <a:p>
            <a:fld id="{5853B473-0271-47CF-900A-D77E281FB591}" type="slidenum">
              <a:rPr lang="en-US" smtClean="0"/>
              <a:pPr/>
              <a:t>‹#›</a:t>
            </a:fld>
            <a:endParaRPr lang="en-US" dirty="0"/>
          </a:p>
        </p:txBody>
      </p:sp>
      <p:sp>
        <p:nvSpPr>
          <p:cNvPr id="7" name="Text Placeholder 6">
            <a:extLst>
              <a:ext uri="{FF2B5EF4-FFF2-40B4-BE49-F238E27FC236}">
                <a16:creationId xmlns:a16="http://schemas.microsoft.com/office/drawing/2014/main" id="{5673BC88-C17B-6044-A93F-BFB13EA10AAC}"/>
              </a:ext>
            </a:extLst>
          </p:cNvPr>
          <p:cNvSpPr>
            <a:spLocks noGrp="1"/>
          </p:cNvSpPr>
          <p:nvPr>
            <p:ph type="body" sz="quarter" idx="13"/>
          </p:nvPr>
        </p:nvSpPr>
        <p:spPr>
          <a:xfrm>
            <a:off x="838200" y="4727575"/>
            <a:ext cx="10698163" cy="1060450"/>
          </a:xfrm>
        </p:spPr>
        <p:txBody>
          <a:bodyPr/>
          <a:lstStyle>
            <a:lvl1pPr>
              <a:defRPr>
                <a:solidFill>
                  <a:schemeClr val="bg1"/>
                </a:solidFill>
              </a:defRPr>
            </a:lvl1pPr>
          </a:lstStyle>
          <a:p>
            <a:pPr lvl="0"/>
            <a:r>
              <a:rPr lang="en-US" dirty="0"/>
              <a:t>Edit Master text styles</a:t>
            </a:r>
          </a:p>
        </p:txBody>
      </p:sp>
      <p:pic>
        <p:nvPicPr>
          <p:cNvPr id="10" name="Picture 9">
            <a:extLst>
              <a:ext uri="{FF2B5EF4-FFF2-40B4-BE49-F238E27FC236}">
                <a16:creationId xmlns:a16="http://schemas.microsoft.com/office/drawing/2014/main" id="{F62E30CE-1B16-6944-9876-A35D793166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16550" y="6437312"/>
            <a:ext cx="1358900" cy="203200"/>
          </a:xfrm>
          <a:prstGeom prst="rect">
            <a:avLst/>
          </a:prstGeom>
        </p:spPr>
      </p:pic>
    </p:spTree>
    <p:extLst>
      <p:ext uri="{BB962C8B-B14F-4D97-AF65-F5344CB8AC3E}">
        <p14:creationId xmlns:p14="http://schemas.microsoft.com/office/powerpoint/2010/main" val="3122405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hart, Picture">
    <p:spTree>
      <p:nvGrpSpPr>
        <p:cNvPr id="1" name=""/>
        <p:cNvGrpSpPr/>
        <p:nvPr/>
      </p:nvGrpSpPr>
      <p:grpSpPr>
        <a:xfrm>
          <a:off x="0" y="0"/>
          <a:ext cx="0" cy="0"/>
          <a:chOff x="0" y="0"/>
          <a:chExt cx="0" cy="0"/>
        </a:xfrm>
      </p:grpSpPr>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sp>
        <p:nvSpPr>
          <p:cNvPr id="7" name="Title Placeholder 1">
            <a:extLst>
              <a:ext uri="{FF2B5EF4-FFF2-40B4-BE49-F238E27FC236}">
                <a16:creationId xmlns:a16="http://schemas.microsoft.com/office/drawing/2014/main" id="{35077E1E-DF2E-9349-B6CE-106B79E51F1D}"/>
              </a:ext>
            </a:extLst>
          </p:cNvPr>
          <p:cNvSpPr>
            <a:spLocks noGrp="1"/>
          </p:cNvSpPr>
          <p:nvPr>
            <p:ph type="title"/>
          </p:nvPr>
        </p:nvSpPr>
        <p:spPr>
          <a:xfrm>
            <a:off x="237903" y="120604"/>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4B2F0652-A605-8F42-80FD-ED71B394EC3B}"/>
              </a:ext>
            </a:extLst>
          </p:cNvPr>
          <p:cNvSpPr>
            <a:spLocks noGrp="1"/>
          </p:cNvSpPr>
          <p:nvPr>
            <p:ph type="dt" sz="half" idx="15"/>
          </p:nvPr>
        </p:nvSpPr>
        <p:spPr/>
        <p:txBody>
          <a:bodyPr/>
          <a:lstStyle/>
          <a:p>
            <a:r>
              <a:rPr lang="en-US"/>
              <a:t>6/17/21</a:t>
            </a:r>
            <a:endParaRPr lang="en-US" dirty="0"/>
          </a:p>
        </p:txBody>
      </p:sp>
      <p:sp>
        <p:nvSpPr>
          <p:cNvPr id="5" name="Slide Number Placeholder 4">
            <a:extLst>
              <a:ext uri="{FF2B5EF4-FFF2-40B4-BE49-F238E27FC236}">
                <a16:creationId xmlns:a16="http://schemas.microsoft.com/office/drawing/2014/main" id="{25058332-70A7-3E4D-85A4-975297BE7AE4}"/>
              </a:ext>
            </a:extLst>
          </p:cNvPr>
          <p:cNvSpPr>
            <a:spLocks noGrp="1"/>
          </p:cNvSpPr>
          <p:nvPr>
            <p:ph type="sldNum" sz="quarter" idx="16"/>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789852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98E093-4F0B-431A-A49D-AFDED2F6155C}" type="datetimeFigureOut">
              <a:rPr lang="en-US" smtClean="0"/>
              <a:t>9/25/2022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38A084DC-98FF-4D3A-A2AB-ABAFBC481772}" type="slidenum">
              <a:rPr lang="en-US" smtClean="0"/>
              <a:t>‹#›</a:t>
            </a:fld>
            <a:endParaRPr lang="en-US"/>
          </a:p>
        </p:txBody>
      </p:sp>
    </p:spTree>
    <p:extLst>
      <p:ext uri="{BB962C8B-B14F-4D97-AF65-F5344CB8AC3E}">
        <p14:creationId xmlns:p14="http://schemas.microsoft.com/office/powerpoint/2010/main" val="24108328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solidFill>
                  <a:srgbClr val="F2F2F2">
                    <a:lumMod val="10000"/>
                  </a:srgbClr>
                </a:solidFill>
              </a:rPr>
              <a:pPr/>
              <a:t>9/25/2022</a:t>
            </a:fld>
            <a:endParaRPr lang="en-US" dirty="0">
              <a:solidFill>
                <a:srgbClr val="F2F2F2">
                  <a:lumMod val="10000"/>
                </a:srgbClr>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solidFill>
                <a:srgbClr val="133455"/>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solidFill>
                  <a:srgbClr val="F2F2F2">
                    <a:lumMod val="10000"/>
                  </a:srgbClr>
                </a:solidFill>
              </a:rPr>
              <a:pPr/>
              <a:t>‹#›</a:t>
            </a:fld>
            <a:endParaRPr lang="en-US" dirty="0">
              <a:solidFill>
                <a:srgbClr val="F2F2F2">
                  <a:lumMod val="10000"/>
                </a:srgbClr>
              </a:solidFill>
            </a:endParaRPr>
          </a:p>
        </p:txBody>
      </p:sp>
    </p:spTree>
    <p:extLst>
      <p:ext uri="{BB962C8B-B14F-4D97-AF65-F5344CB8AC3E}">
        <p14:creationId xmlns:p14="http://schemas.microsoft.com/office/powerpoint/2010/main" val="26362967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_Title">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B8030EE1-64F0-EE41-B4AD-B849CAF72B79}"/>
              </a:ext>
            </a:extLst>
          </p:cNvPr>
          <p:cNvSpPr>
            <a:spLocks noGrp="1"/>
          </p:cNvSpPr>
          <p:nvPr>
            <p:ph type="body" sz="quarter" idx="10" hasCustomPrompt="1"/>
          </p:nvPr>
        </p:nvSpPr>
        <p:spPr>
          <a:xfrm>
            <a:off x="2343150" y="3985955"/>
            <a:ext cx="7972425" cy="1898378"/>
          </a:xfrm>
        </p:spPr>
        <p:txBody>
          <a:bodyPr anchor="t" anchorCtr="0">
            <a:noAutofit/>
          </a:bodyPr>
          <a:lstStyle>
            <a:lvl1pPr marL="0" indent="0" algn="ctr">
              <a:spcBef>
                <a:spcPts val="900"/>
              </a:spcBef>
              <a:buNone/>
              <a:defRPr sz="2200" b="1" i="0">
                <a:solidFill>
                  <a:schemeClr val="bg1">
                    <a:lumMod val="95000"/>
                  </a:schemeClr>
                </a:solidFill>
                <a:latin typeface="Inter" panose="020B0502030000000004" pitchFamily="34" charset="0"/>
                <a:ea typeface="Inter" panose="020B0502030000000004" pitchFamily="34" charset="0"/>
                <a:cs typeface="Inter" panose="020B05020300000000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pic>
        <p:nvPicPr>
          <p:cNvPr id="19" name="Picture 18">
            <a:extLst>
              <a:ext uri="{FF2B5EF4-FFF2-40B4-BE49-F238E27FC236}">
                <a16:creationId xmlns:a16="http://schemas.microsoft.com/office/drawing/2014/main" id="{AA6BCB03-DD81-6742-85DE-943EE83B85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2976" y="136118"/>
            <a:ext cx="2619989" cy="927912"/>
          </a:xfrm>
          <a:prstGeom prst="rect">
            <a:avLst/>
          </a:prstGeom>
        </p:spPr>
      </p:pic>
      <p:pic>
        <p:nvPicPr>
          <p:cNvPr id="20" name="Picture 19">
            <a:extLst>
              <a:ext uri="{FF2B5EF4-FFF2-40B4-BE49-F238E27FC236}">
                <a16:creationId xmlns:a16="http://schemas.microsoft.com/office/drawing/2014/main" id="{55C63127-E412-0F4D-837B-EEC3BA4CA32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417791"/>
            <a:ext cx="1892300" cy="203200"/>
          </a:xfrm>
          <a:prstGeom prst="rect">
            <a:avLst/>
          </a:prstGeom>
        </p:spPr>
      </p:pic>
      <p:sp>
        <p:nvSpPr>
          <p:cNvPr id="27" name="Title 26"/>
          <p:cNvSpPr>
            <a:spLocks noGrp="1"/>
          </p:cNvSpPr>
          <p:nvPr>
            <p:ph type="title"/>
          </p:nvPr>
        </p:nvSpPr>
        <p:spPr>
          <a:xfrm>
            <a:off x="244137" y="3151480"/>
            <a:ext cx="11703726" cy="698485"/>
          </a:xfrm>
        </p:spPr>
        <p:txBody>
          <a:bodyPr/>
          <a:lstStyle>
            <a:lvl1pPr algn="ctr">
              <a:defRPr>
                <a:solidFill>
                  <a:schemeClr val="bg1">
                    <a:lumMod val="95000"/>
                  </a:schemeClr>
                </a:solidFill>
              </a:defRPr>
            </a:lvl1pPr>
          </a:lstStyle>
          <a:p>
            <a:r>
              <a:rPr lang="en-US"/>
              <a:t>Click to edit Master title style</a:t>
            </a:r>
          </a:p>
        </p:txBody>
      </p:sp>
    </p:spTree>
    <p:extLst>
      <p:ext uri="{BB962C8B-B14F-4D97-AF65-F5344CB8AC3E}">
        <p14:creationId xmlns:p14="http://schemas.microsoft.com/office/powerpoint/2010/main" val="4115351334"/>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4" name="Picture 13" descr="pp_cover_v10_ora_gry_clean_hood.jpg"/>
          <p:cNvPicPr preferRelativeResize="0">
            <a:picLocks noChangeAspect="1"/>
          </p:cNvPicPr>
          <p:nvPr userDrawn="1"/>
        </p:nvPicPr>
        <p:blipFill>
          <a:blip r:embed="rId2"/>
          <a:stretch>
            <a:fillRect/>
          </a:stretch>
        </p:blipFill>
        <p:spPr>
          <a:xfrm>
            <a:off x="-64" y="2108"/>
            <a:ext cx="12192127" cy="6855893"/>
          </a:xfrm>
          <a:prstGeom prst="rect">
            <a:avLst/>
          </a:prstGeom>
        </p:spPr>
      </p:pic>
      <p:sp>
        <p:nvSpPr>
          <p:cNvPr id="2" name="Title 1"/>
          <p:cNvSpPr>
            <a:spLocks noGrp="1"/>
          </p:cNvSpPr>
          <p:nvPr userDrawn="1">
            <p:ph type="ctrTitle"/>
          </p:nvPr>
        </p:nvSpPr>
        <p:spPr>
          <a:xfrm>
            <a:off x="914401" y="2679098"/>
            <a:ext cx="10363200" cy="810920"/>
          </a:xfrm>
        </p:spPr>
        <p:txBody>
          <a:bodyPr anchor="b" anchorCtr="0"/>
          <a:lstStyle>
            <a:lvl1pPr algn="ctr">
              <a:lnSpc>
                <a:spcPct val="96000"/>
              </a:lnSpc>
              <a:defRPr sz="3200" baseline="0">
                <a:solidFill>
                  <a:schemeClr val="bg1"/>
                </a:solidFill>
                <a:latin typeface="+mj-lt"/>
              </a:defRPr>
            </a:lvl1pPr>
          </a:lstStyle>
          <a:p>
            <a:r>
              <a:rPr lang="en-US"/>
              <a:t>Click to edit Master title style</a:t>
            </a:r>
          </a:p>
        </p:txBody>
      </p:sp>
      <p:sp>
        <p:nvSpPr>
          <p:cNvPr id="13" name="Text Placeholder 3">
            <a:extLst>
              <a:ext uri="{FF2B5EF4-FFF2-40B4-BE49-F238E27FC236}">
                <a16:creationId xmlns:a16="http://schemas.microsoft.com/office/drawing/2014/main" id="{B8030EE1-64F0-EE41-B4AD-B849CAF72B79}"/>
              </a:ext>
            </a:extLst>
          </p:cNvPr>
          <p:cNvSpPr>
            <a:spLocks noGrp="1"/>
          </p:cNvSpPr>
          <p:nvPr userDrawn="1">
            <p:ph type="body" sz="quarter" idx="11" hasCustomPrompt="1"/>
          </p:nvPr>
        </p:nvSpPr>
        <p:spPr>
          <a:xfrm>
            <a:off x="2108750" y="3482114"/>
            <a:ext cx="7974502" cy="1898378"/>
          </a:xfrm>
          <a:noFill/>
        </p:spPr>
        <p:txBody>
          <a:bodyPr anchor="t" anchorCtr="0">
            <a:noAutofit/>
          </a:bodyPr>
          <a:lstStyle>
            <a:lvl1pPr marL="0" indent="0" algn="ctr">
              <a:spcBef>
                <a:spcPts val="900"/>
              </a:spcBef>
              <a:buNone/>
              <a:defRPr sz="2400" b="1" i="0" baseline="0">
                <a:solidFill>
                  <a:schemeClr val="bg1"/>
                </a:solidFill>
                <a:latin typeface="+mj-lt"/>
                <a:ea typeface="Inter" panose="020B05020300000000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subtitle</a:t>
            </a:r>
          </a:p>
        </p:txBody>
      </p:sp>
      <p:sp>
        <p:nvSpPr>
          <p:cNvPr id="15" name="TextBox 14"/>
          <p:cNvSpPr txBox="1"/>
          <p:nvPr userDrawn="1"/>
        </p:nvSpPr>
        <p:spPr>
          <a:xfrm>
            <a:off x="4975439" y="6601688"/>
            <a:ext cx="2241262" cy="153888"/>
          </a:xfrm>
          <a:prstGeom prst="rect">
            <a:avLst/>
          </a:prstGeom>
        </p:spPr>
        <p:txBody>
          <a:bodyPr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700" cap="none" spc="10" normalizeH="0" baseline="0" noProof="0">
                <a:ln>
                  <a:noFill/>
                </a:ln>
                <a:solidFill>
                  <a:schemeClr val="bg1">
                    <a:lumMod val="85000"/>
                  </a:schemeClr>
                </a:solidFill>
                <a:effectLst/>
                <a:uLnTx/>
                <a:uFillTx/>
                <a:latin typeface="Arial"/>
                <a:ea typeface="Inter" panose="020B0502030000000004" pitchFamily="34" charset="0"/>
                <a:cs typeface="Arial" panose="020B0604020202020204" pitchFamily="34" charset="0"/>
              </a:rPr>
              <a:t>Public Information     © onsemi 2021</a:t>
            </a:r>
          </a:p>
        </p:txBody>
      </p:sp>
      <p:pic>
        <p:nvPicPr>
          <p:cNvPr id="16" name="Picture 15">
            <a:extLst>
              <a:ext uri="{FF2B5EF4-FFF2-40B4-BE49-F238E27FC236}">
                <a16:creationId xmlns:a16="http://schemas.microsoft.com/office/drawing/2014/main" id="{63AD8E52-43D2-4F06-A83A-E75DA3B2CED2}"/>
              </a:ext>
            </a:extLst>
          </p:cNvPr>
          <p:cNvPicPr>
            <a:picLocks noChangeAspect="1"/>
          </p:cNvPicPr>
          <p:nvPr userDrawn="1"/>
        </p:nvPicPr>
        <p:blipFill>
          <a:blip r:embed="rId3"/>
          <a:stretch>
            <a:fillRect/>
          </a:stretch>
        </p:blipFill>
        <p:spPr>
          <a:xfrm>
            <a:off x="10321423" y="6441146"/>
            <a:ext cx="1490857" cy="274320"/>
          </a:xfrm>
          <a:prstGeom prst="rect">
            <a:avLst/>
          </a:prstGeom>
        </p:spPr>
      </p:pic>
    </p:spTree>
    <p:extLst>
      <p:ext uri="{BB962C8B-B14F-4D97-AF65-F5344CB8AC3E}">
        <p14:creationId xmlns:p14="http://schemas.microsoft.com/office/powerpoint/2010/main" val="273627737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286000"/>
            <a:ext cx="12192000" cy="762000"/>
          </a:xfrm>
          <a:prstGeom prst="rect">
            <a:avLst/>
          </a:prstGeom>
        </p:spPr>
        <p:txBody>
          <a:bodyPr>
            <a:normAutofit/>
          </a:bodyPr>
          <a:lstStyle>
            <a:lvl1pPr algn="ctr">
              <a:defRPr sz="4000" baseline="0">
                <a:solidFill>
                  <a:schemeClr val="accent6"/>
                </a:solidFill>
              </a:defRPr>
            </a:lvl1pPr>
          </a:lstStyle>
          <a:p>
            <a:r>
              <a:rPr lang="en-US" dirty="0"/>
              <a:t>Section Title Page</a:t>
            </a:r>
          </a:p>
        </p:txBody>
      </p:sp>
      <p:sp>
        <p:nvSpPr>
          <p:cNvPr id="3" name="Subtitle 2"/>
          <p:cNvSpPr>
            <a:spLocks noGrp="1"/>
          </p:cNvSpPr>
          <p:nvPr>
            <p:ph type="subTitle" idx="1" hasCustomPrompt="1"/>
          </p:nvPr>
        </p:nvSpPr>
        <p:spPr>
          <a:xfrm>
            <a:off x="0" y="3276600"/>
            <a:ext cx="12192000" cy="1283208"/>
          </a:xfrm>
        </p:spPr>
        <p:txBody>
          <a:bodyPr/>
          <a:lstStyle>
            <a:lvl1pPr marL="0" indent="0" algn="ctr">
              <a:buNone/>
              <a:defRPr baseline="0">
                <a:solidFill>
                  <a:schemeClr val="tx1">
                    <a:lumMod val="65000"/>
                    <a:lumOff val="3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Section subtitle style</a:t>
            </a:r>
          </a:p>
        </p:txBody>
      </p:sp>
      <p:cxnSp>
        <p:nvCxnSpPr>
          <p:cNvPr id="10" name="Straight Connector 9"/>
          <p:cNvCxnSpPr/>
          <p:nvPr userDrawn="1"/>
        </p:nvCxnSpPr>
        <p:spPr>
          <a:xfrm>
            <a:off x="1371600" y="3124200"/>
            <a:ext cx="9448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518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Text, Right Picture">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FE2B562-D27F-774A-B50A-B4CD482162A9}"/>
              </a:ext>
            </a:extLst>
          </p:cNvPr>
          <p:cNvSpPr>
            <a:spLocks noGrp="1"/>
          </p:cNvSpPr>
          <p:nvPr>
            <p:ph type="pic" sz="quarter" idx="13"/>
          </p:nvPr>
        </p:nvSpPr>
        <p:spPr>
          <a:xfrm>
            <a:off x="5715000" y="1"/>
            <a:ext cx="6477000" cy="6006163"/>
          </a:xfrm>
          <a:custGeom>
            <a:avLst/>
            <a:gdLst>
              <a:gd name="connsiteX0" fmla="*/ 0 w 6477000"/>
              <a:gd name="connsiteY0" fmla="*/ 0 h 6153150"/>
              <a:gd name="connsiteX1" fmla="*/ 6477000 w 6477000"/>
              <a:gd name="connsiteY1" fmla="*/ 0 h 6153150"/>
              <a:gd name="connsiteX2" fmla="*/ 6477000 w 6477000"/>
              <a:gd name="connsiteY2" fmla="*/ 6153150 h 6153150"/>
              <a:gd name="connsiteX3" fmla="*/ 0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82493 w 6477000"/>
              <a:gd name="connsiteY3" fmla="*/ 6153150 h 6153150"/>
              <a:gd name="connsiteX4" fmla="*/ 0 w 6477000"/>
              <a:gd name="connsiteY4" fmla="*/ 0 h 6153150"/>
              <a:gd name="connsiteX0" fmla="*/ 0 w 6477000"/>
              <a:gd name="connsiteY0" fmla="*/ 0 h 6153150"/>
              <a:gd name="connsiteX1" fmla="*/ 6477000 w 6477000"/>
              <a:gd name="connsiteY1" fmla="*/ 0 h 6153150"/>
              <a:gd name="connsiteX2" fmla="*/ 6477000 w 6477000"/>
              <a:gd name="connsiteY2" fmla="*/ 6153150 h 6153150"/>
              <a:gd name="connsiteX3" fmla="*/ 972766 w 6477000"/>
              <a:gd name="connsiteY3" fmla="*/ 6143422 h 6153150"/>
              <a:gd name="connsiteX4" fmla="*/ 0 w 6477000"/>
              <a:gd name="connsiteY4" fmla="*/ 0 h 6153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0" h="6153150">
                <a:moveTo>
                  <a:pt x="0" y="0"/>
                </a:moveTo>
                <a:lnTo>
                  <a:pt x="6477000" y="0"/>
                </a:lnTo>
                <a:lnTo>
                  <a:pt x="6477000" y="6153150"/>
                </a:lnTo>
                <a:lnTo>
                  <a:pt x="972766" y="6143422"/>
                </a:lnTo>
                <a:lnTo>
                  <a:pt x="0" y="0"/>
                </a:lnTo>
                <a:close/>
              </a:path>
            </a:pathLst>
          </a:custGeom>
          <a:solidFill>
            <a:schemeClr val="bg1">
              <a:lumMod val="85000"/>
            </a:schemeClr>
          </a:solidFill>
        </p:spPr>
        <p:txBody>
          <a:bodyPr anchor="ctr"/>
          <a:lstStyle>
            <a:lvl1pPr algn="ctr">
              <a:defRPr/>
            </a:lvl1pPr>
          </a:lstStyle>
          <a:p>
            <a:endParaRPr lang="en-US"/>
          </a:p>
        </p:txBody>
      </p:sp>
      <p:sp>
        <p:nvSpPr>
          <p:cNvPr id="3" name="Content Placeholder 2"/>
          <p:cNvSpPr>
            <a:spLocks noGrp="1"/>
          </p:cNvSpPr>
          <p:nvPr>
            <p:ph idx="1"/>
          </p:nvPr>
        </p:nvSpPr>
        <p:spPr>
          <a:xfrm>
            <a:off x="304883" y="2251450"/>
            <a:ext cx="5410117" cy="287188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p:cNvSpPr>
            <a:spLocks noGrp="1"/>
          </p:cNvSpPr>
          <p:nvPr>
            <p:ph type="title"/>
          </p:nvPr>
        </p:nvSpPr>
        <p:spPr>
          <a:xfrm>
            <a:off x="240625" y="1"/>
            <a:ext cx="11231880" cy="685800"/>
          </a:xfrm>
          <a:prstGeom prst="rect">
            <a:avLst/>
          </a:prstGeom>
        </p:spPr>
        <p:txBody>
          <a:bodyPr anchor="ctr"/>
          <a:lstStyle>
            <a:lvl1pPr>
              <a:defRPr>
                <a:solidFill>
                  <a:schemeClr val="accent5"/>
                </a:solidFill>
              </a:defRPr>
            </a:lvl1pPr>
          </a:lstStyle>
          <a:p>
            <a:r>
              <a:rPr lang="en-US" dirty="0"/>
              <a:t>Click to edit Master title style</a:t>
            </a:r>
          </a:p>
        </p:txBody>
      </p:sp>
      <p:sp>
        <p:nvSpPr>
          <p:cNvPr id="8" name="Date Placeholder 22">
            <a:extLst>
              <a:ext uri="{FF2B5EF4-FFF2-40B4-BE49-F238E27FC236}">
                <a16:creationId xmlns:a16="http://schemas.microsoft.com/office/drawing/2014/main" id="{785CA15F-B859-604D-BD5B-6E6EB49DFA3A}"/>
              </a:ext>
            </a:extLst>
          </p:cNvPr>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9/25/2022</a:t>
            </a:fld>
            <a:endParaRPr lang="en-US" dirty="0"/>
          </a:p>
        </p:txBody>
      </p:sp>
      <p:sp>
        <p:nvSpPr>
          <p:cNvPr id="9" name="Slide Number Placeholder 9">
            <a:extLst>
              <a:ext uri="{FF2B5EF4-FFF2-40B4-BE49-F238E27FC236}">
                <a16:creationId xmlns:a16="http://schemas.microsoft.com/office/drawing/2014/main" id="{CD71C06D-1D16-F347-9671-5BE6E60E94D5}"/>
              </a:ext>
            </a:extLst>
          </p:cNvPr>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25617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Picture">
    <p:spTree>
      <p:nvGrpSpPr>
        <p:cNvPr id="1" name=""/>
        <p:cNvGrpSpPr/>
        <p:nvPr/>
      </p:nvGrpSpPr>
      <p:grpSpPr>
        <a:xfrm>
          <a:off x="0" y="0"/>
          <a:ext cx="0" cy="0"/>
          <a:chOff x="0" y="0"/>
          <a:chExt cx="0" cy="0"/>
        </a:xfrm>
      </p:grpSpPr>
      <p:sp>
        <p:nvSpPr>
          <p:cNvPr id="16" name="Title 15"/>
          <p:cNvSpPr>
            <a:spLocks noGrp="1"/>
          </p:cNvSpPr>
          <p:nvPr>
            <p:ph type="title"/>
          </p:nvPr>
        </p:nvSpPr>
        <p:spPr>
          <a:xfrm>
            <a:off x="240625" y="1"/>
            <a:ext cx="11231880" cy="685800"/>
          </a:xfrm>
          <a:prstGeom prst="rect">
            <a:avLst/>
          </a:prstGeom>
        </p:spPr>
        <p:txBody>
          <a:bodyPr anchor="ctr"/>
          <a:lstStyle/>
          <a:p>
            <a:r>
              <a:rPr lang="en-US" dirty="0"/>
              <a:t>Click to edit Master title style</a:t>
            </a:r>
          </a:p>
        </p:txBody>
      </p:sp>
      <p:sp>
        <p:nvSpPr>
          <p:cNvPr id="22" name="Chart Placeholder 21"/>
          <p:cNvSpPr>
            <a:spLocks noGrp="1"/>
          </p:cNvSpPr>
          <p:nvPr>
            <p:ph type="chart" sz="quarter" idx="13"/>
          </p:nvPr>
        </p:nvSpPr>
        <p:spPr>
          <a:xfrm>
            <a:off x="409575" y="1239838"/>
            <a:ext cx="5502275" cy="4510087"/>
          </a:xfrm>
        </p:spPr>
        <p:txBody>
          <a:bodyPr/>
          <a:lstStyle/>
          <a:p>
            <a:endParaRPr lang="en-US"/>
          </a:p>
        </p:txBody>
      </p:sp>
      <p:sp>
        <p:nvSpPr>
          <p:cNvPr id="24" name="Picture Placeholder 23"/>
          <p:cNvSpPr>
            <a:spLocks noGrp="1"/>
          </p:cNvSpPr>
          <p:nvPr>
            <p:ph type="pic" sz="quarter" idx="14"/>
          </p:nvPr>
        </p:nvSpPr>
        <p:spPr>
          <a:xfrm>
            <a:off x="6489919" y="1239837"/>
            <a:ext cx="4246398" cy="4510087"/>
          </a:xfrm>
        </p:spPr>
        <p:txBody>
          <a:bodyPr/>
          <a:lstStyle/>
          <a:p>
            <a:endParaRPr lang="en-US"/>
          </a:p>
        </p:txBody>
      </p:sp>
      <p:sp>
        <p:nvSpPr>
          <p:cNvPr id="2" name="Date Placeholder 1"/>
          <p:cNvSpPr>
            <a:spLocks noGrp="1"/>
          </p:cNvSpPr>
          <p:nvPr>
            <p:ph type="dt" sz="half" idx="15"/>
          </p:nvPr>
        </p:nvSpPr>
        <p:spPr/>
        <p:txBody>
          <a:bodyPr/>
          <a:lstStyle/>
          <a:p>
            <a:fld id="{43B1C2EF-B0DA-4121-9811-184E33B58253}" type="datetime1">
              <a:rPr lang="en-US" smtClean="0"/>
              <a:t>9/25/2022</a:t>
            </a:fld>
            <a:endParaRPr lang="en-US" dirty="0"/>
          </a:p>
        </p:txBody>
      </p:sp>
      <p:sp>
        <p:nvSpPr>
          <p:cNvPr id="3" name="Slide Number Placeholder 2"/>
          <p:cNvSpPr>
            <a:spLocks noGrp="1"/>
          </p:cNvSpPr>
          <p:nvPr>
            <p:ph type="sldNum" sz="quarter" idx="16"/>
          </p:nvPr>
        </p:nvSpPr>
        <p:spPr/>
        <p:txBody>
          <a:body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58529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286000"/>
            <a:ext cx="12192000" cy="762000"/>
          </a:xfrm>
          <a:prstGeom prst="rect">
            <a:avLst/>
          </a:prstGeom>
        </p:spPr>
        <p:txBody>
          <a:bodyPr>
            <a:normAutofit/>
          </a:bodyPr>
          <a:lstStyle>
            <a:lvl1pPr algn="ctr">
              <a:defRPr sz="4000" baseline="0">
                <a:solidFill>
                  <a:schemeClr val="accent6"/>
                </a:solidFill>
              </a:defRPr>
            </a:lvl1pPr>
          </a:lstStyle>
          <a:p>
            <a:r>
              <a:rPr lang="en-US" dirty="0"/>
              <a:t>Section Title Page</a:t>
            </a:r>
          </a:p>
        </p:txBody>
      </p:sp>
      <p:sp>
        <p:nvSpPr>
          <p:cNvPr id="3" name="Subtitle 2"/>
          <p:cNvSpPr>
            <a:spLocks noGrp="1"/>
          </p:cNvSpPr>
          <p:nvPr>
            <p:ph type="subTitle" idx="1" hasCustomPrompt="1"/>
          </p:nvPr>
        </p:nvSpPr>
        <p:spPr>
          <a:xfrm>
            <a:off x="0" y="3276600"/>
            <a:ext cx="12192000" cy="1283208"/>
          </a:xfrm>
        </p:spPr>
        <p:txBody>
          <a:bodyPr/>
          <a:lstStyle>
            <a:lvl1pPr marL="0" indent="0" algn="ctr">
              <a:buNone/>
              <a:defRPr baseline="0">
                <a:solidFill>
                  <a:schemeClr val="tx1">
                    <a:lumMod val="65000"/>
                    <a:lumOff val="3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Section subtitle style</a:t>
            </a:r>
          </a:p>
        </p:txBody>
      </p:sp>
      <p:cxnSp>
        <p:nvCxnSpPr>
          <p:cNvPr id="10" name="Straight Connector 9"/>
          <p:cNvCxnSpPr/>
          <p:nvPr userDrawn="1"/>
        </p:nvCxnSpPr>
        <p:spPr>
          <a:xfrm>
            <a:off x="1371600" y="3124200"/>
            <a:ext cx="9448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71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image" Target="../media/image10.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image" Target="../media/image9.png"/><Relationship Id="rId2" Type="http://schemas.openxmlformats.org/officeDocument/2006/relationships/slideLayout" Target="../slideLayouts/slideLayout39.xml"/><Relationship Id="rId16" Type="http://schemas.openxmlformats.org/officeDocument/2006/relationships/image" Target="../media/image8.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image" Target="../media/image10.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image" Target="../media/image9.png"/><Relationship Id="rId2" Type="http://schemas.openxmlformats.org/officeDocument/2006/relationships/slideLayout" Target="../slideLayouts/slideLayout53.xml"/><Relationship Id="rId16" Type="http://schemas.openxmlformats.org/officeDocument/2006/relationships/image" Target="../media/image8.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3.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userDrawn="1">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22"/>
          <p:cNvSpPr>
            <a:spLocks noGrp="1"/>
          </p:cNvSpPr>
          <p:nvPr>
            <p:ph type="dt" sz="half" idx="2"/>
          </p:nvPr>
        </p:nvSpPr>
        <p:spPr>
          <a:xfrm>
            <a:off x="1420207" y="6356350"/>
            <a:ext cx="2743200" cy="365125"/>
          </a:xfrm>
          <a:prstGeom prst="rect">
            <a:avLst/>
          </a:prstGeom>
        </p:spPr>
        <p:txBody>
          <a:bodyPr vert="horz" lIns="91440" tIns="45720" rIns="91440" bIns="45720" rtlCol="0" anchor="ctr"/>
          <a:lstStyle>
            <a:lvl1pPr algn="l">
              <a:defRPr sz="1050">
                <a:solidFill>
                  <a:schemeClr val="bg2">
                    <a:lumMod val="10000"/>
                  </a:schemeClr>
                </a:solidFill>
              </a:defRPr>
            </a:lvl1pPr>
          </a:lstStyle>
          <a:p>
            <a:fld id="{79D4EA4B-D18D-4097-90E4-05140BE6FF18}" type="datetime1">
              <a:rPr lang="en-US" smtClean="0"/>
              <a:pPr/>
              <a:t>9/25/2022</a:t>
            </a:fld>
            <a:endParaRPr lang="en-US" dirty="0"/>
          </a:p>
        </p:txBody>
      </p:sp>
      <p:sp>
        <p:nvSpPr>
          <p:cNvPr id="10" name="Slide Number Placeholder 9"/>
          <p:cNvSpPr>
            <a:spLocks noGrp="1"/>
          </p:cNvSpPr>
          <p:nvPr>
            <p:ph type="sldNum" sz="quarter" idx="4"/>
          </p:nvPr>
        </p:nvSpPr>
        <p:spPr>
          <a:xfrm>
            <a:off x="378178" y="6356350"/>
            <a:ext cx="663222" cy="365125"/>
          </a:xfrm>
          <a:prstGeom prst="rect">
            <a:avLst/>
          </a:prstGeom>
        </p:spPr>
        <p:txBody>
          <a:bodyPr anchor="ctr"/>
          <a:lstStyle>
            <a:lvl1pPr algn="r">
              <a:defRPr sz="1050">
                <a:solidFill>
                  <a:schemeClr val="bg2">
                    <a:lumMod val="10000"/>
                  </a:schemeClr>
                </a:solidFill>
              </a:defRPr>
            </a:lvl1pPr>
          </a:lstStyle>
          <a:p>
            <a:fld id="{5853B473-0271-47CF-900A-D77E281FB591}" type="slidenum">
              <a:rPr lang="en-US" smtClean="0"/>
              <a:pPr/>
              <a:t>‹#›</a:t>
            </a:fld>
            <a:endParaRPr lang="en-US" dirty="0"/>
          </a:p>
        </p:txBody>
      </p:sp>
      <p:sp>
        <p:nvSpPr>
          <p:cNvPr id="11" name="Title Placeholder 1"/>
          <p:cNvSpPr>
            <a:spLocks noGrp="1"/>
          </p:cNvSpPr>
          <p:nvPr>
            <p:ph type="title"/>
          </p:nvPr>
        </p:nvSpPr>
        <p:spPr>
          <a:xfrm>
            <a:off x="240625" y="0"/>
            <a:ext cx="11231880" cy="698485"/>
          </a:xfrm>
          <a:prstGeom prst="rect">
            <a:avLst/>
          </a:prstGeom>
        </p:spPr>
        <p:txBody>
          <a:bodyPr vert="horz" lIns="91440" tIns="45720" rIns="91440" bIns="45720" rtlCol="0" anchor="ctr">
            <a:normAutofit/>
          </a:bodyPr>
          <a:lstStyle/>
          <a:p>
            <a:r>
              <a:rPr lang="en-US" dirty="0"/>
              <a:t>Click to Edit Master Title Style</a:t>
            </a:r>
          </a:p>
        </p:txBody>
      </p:sp>
      <p:sp>
        <p:nvSpPr>
          <p:cNvPr id="14" name="Isosceles Triangle 2">
            <a:extLst>
              <a:ext uri="{FF2B5EF4-FFF2-40B4-BE49-F238E27FC236}">
                <a16:creationId xmlns:a16="http://schemas.microsoft.com/office/drawing/2014/main" id="{1622BD0D-5412-4143-84C0-BA72FDC98B4C}"/>
              </a:ext>
            </a:extLst>
          </p:cNvPr>
          <p:cNvSpPr/>
          <p:nvPr userDrawn="1"/>
        </p:nvSpPr>
        <p:spPr>
          <a:xfrm>
            <a:off x="-629" y="6117954"/>
            <a:ext cx="739497" cy="748211"/>
          </a:xfrm>
          <a:custGeom>
            <a:avLst/>
            <a:gdLst>
              <a:gd name="connsiteX0" fmla="*/ 0 w 722539"/>
              <a:gd name="connsiteY0" fmla="*/ 930729 h 930729"/>
              <a:gd name="connsiteX1" fmla="*/ 361270 w 722539"/>
              <a:gd name="connsiteY1" fmla="*/ 0 h 930729"/>
              <a:gd name="connsiteX2" fmla="*/ 722539 w 722539"/>
              <a:gd name="connsiteY2" fmla="*/ 930729 h 930729"/>
              <a:gd name="connsiteX3" fmla="*/ 0 w 722539"/>
              <a:gd name="connsiteY3" fmla="*/ 930729 h 930729"/>
              <a:gd name="connsiteX0" fmla="*/ 6122 w 728661"/>
              <a:gd name="connsiteY0" fmla="*/ 742950 h 742950"/>
              <a:gd name="connsiteX1" fmla="*/ 0 w 728661"/>
              <a:gd name="connsiteY1" fmla="*/ 0 h 742950"/>
              <a:gd name="connsiteX2" fmla="*/ 728661 w 728661"/>
              <a:gd name="connsiteY2" fmla="*/ 742950 h 742950"/>
              <a:gd name="connsiteX3" fmla="*/ 6122 w 728661"/>
              <a:gd name="connsiteY3" fmla="*/ 742950 h 742950"/>
              <a:gd name="connsiteX0" fmla="*/ 6122 w 744990"/>
              <a:gd name="connsiteY0" fmla="*/ 742950 h 751114"/>
              <a:gd name="connsiteX1" fmla="*/ 0 w 744990"/>
              <a:gd name="connsiteY1" fmla="*/ 0 h 751114"/>
              <a:gd name="connsiteX2" fmla="*/ 744990 w 744990"/>
              <a:gd name="connsiteY2" fmla="*/ 751114 h 751114"/>
              <a:gd name="connsiteX3" fmla="*/ 6122 w 744990"/>
              <a:gd name="connsiteY3" fmla="*/ 742950 h 751114"/>
              <a:gd name="connsiteX0" fmla="*/ 629 w 739497"/>
              <a:gd name="connsiteY0" fmla="*/ 740047 h 748211"/>
              <a:gd name="connsiteX1" fmla="*/ 312 w 739497"/>
              <a:gd name="connsiteY1" fmla="*/ 0 h 748211"/>
              <a:gd name="connsiteX2" fmla="*/ 739497 w 739497"/>
              <a:gd name="connsiteY2" fmla="*/ 748211 h 748211"/>
              <a:gd name="connsiteX3" fmla="*/ 629 w 739497"/>
              <a:gd name="connsiteY3" fmla="*/ 740047 h 748211"/>
            </a:gdLst>
            <a:ahLst/>
            <a:cxnLst>
              <a:cxn ang="0">
                <a:pos x="connsiteX0" y="connsiteY0"/>
              </a:cxn>
              <a:cxn ang="0">
                <a:pos x="connsiteX1" y="connsiteY1"/>
              </a:cxn>
              <a:cxn ang="0">
                <a:pos x="connsiteX2" y="connsiteY2"/>
              </a:cxn>
              <a:cxn ang="0">
                <a:pos x="connsiteX3" y="connsiteY3"/>
              </a:cxn>
            </a:cxnLst>
            <a:rect l="l" t="t" r="r" b="b"/>
            <a:pathLst>
              <a:path w="739497" h="748211">
                <a:moveTo>
                  <a:pt x="629" y="740047"/>
                </a:moveTo>
                <a:cubicBezTo>
                  <a:pt x="-1412" y="492397"/>
                  <a:pt x="2353" y="247650"/>
                  <a:pt x="312" y="0"/>
                </a:cubicBezTo>
                <a:lnTo>
                  <a:pt x="739497" y="748211"/>
                </a:lnTo>
                <a:lnTo>
                  <a:pt x="629" y="740047"/>
                </a:lnTo>
                <a:close/>
              </a:path>
            </a:pathLst>
          </a:custGeom>
          <a:solidFill>
            <a:srgbClr val="54B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B221D9D-44F9-324A-8260-5785BC229739}"/>
              </a:ext>
            </a:extLst>
          </p:cNvPr>
          <p:cNvPicPr>
            <a:picLocks noChangeAspect="1"/>
          </p:cNvPicPr>
          <p:nvPr userDrawn="1"/>
        </p:nvPicPr>
        <p:blipFill>
          <a:blip r:embed="rId39" cstate="print">
            <a:extLst>
              <a:ext uri="{28A0092B-C50C-407E-A947-70E740481C1C}">
                <a14:useLocalDpi xmlns:a14="http://schemas.microsoft.com/office/drawing/2010/main" val="0"/>
              </a:ext>
            </a:extLst>
          </a:blip>
          <a:stretch>
            <a:fillRect/>
          </a:stretch>
        </p:blipFill>
        <p:spPr>
          <a:xfrm>
            <a:off x="11217691" y="6178164"/>
            <a:ext cx="561380" cy="561380"/>
          </a:xfrm>
          <a:prstGeom prst="rect">
            <a:avLst/>
          </a:prstGeom>
        </p:spPr>
      </p:pic>
      <p:pic>
        <p:nvPicPr>
          <p:cNvPr id="5" name="Picture 4">
            <a:extLst>
              <a:ext uri="{FF2B5EF4-FFF2-40B4-BE49-F238E27FC236}">
                <a16:creationId xmlns:a16="http://schemas.microsoft.com/office/drawing/2014/main" id="{47B11256-3AF4-634C-8FA9-B079CF33C601}"/>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5416550" y="6437312"/>
            <a:ext cx="1358900" cy="203200"/>
          </a:xfrm>
          <a:prstGeom prst="rect">
            <a:avLst/>
          </a:prstGeom>
        </p:spPr>
      </p:pic>
    </p:spTree>
    <p:extLst>
      <p:ext uri="{BB962C8B-B14F-4D97-AF65-F5344CB8AC3E}">
        <p14:creationId xmlns:p14="http://schemas.microsoft.com/office/powerpoint/2010/main" val="3833795725"/>
      </p:ext>
    </p:extLst>
  </p:cSld>
  <p:clrMap bg1="lt1" tx1="dk1" bg2="lt2" tx2="dk2" accent1="accent1" accent2="accent2" accent3="accent3" accent4="accent4" accent5="accent5" accent6="accent6" hlink="hlink" folHlink="folHlink"/>
  <p:sldLayoutIdLst>
    <p:sldLayoutId id="2147483657" r:id="rId1"/>
    <p:sldLayoutId id="2147483670" r:id="rId2"/>
    <p:sldLayoutId id="2147483680" r:id="rId3"/>
    <p:sldLayoutId id="2147483650" r:id="rId4"/>
    <p:sldLayoutId id="2147483652" r:id="rId5"/>
    <p:sldLayoutId id="2147483677" r:id="rId6"/>
    <p:sldLayoutId id="2147483656" r:id="rId7"/>
    <p:sldLayoutId id="2147483649" r:id="rId8"/>
    <p:sldLayoutId id="2147483827" r:id="rId9"/>
    <p:sldLayoutId id="2147483926" r:id="rId10"/>
    <p:sldLayoutId id="2147483927" r:id="rId11"/>
    <p:sldLayoutId id="2147483928" r:id="rId12"/>
    <p:sldLayoutId id="2147483929" r:id="rId13"/>
    <p:sldLayoutId id="2147483930" r:id="rId14"/>
    <p:sldLayoutId id="2147483931" r:id="rId15"/>
    <p:sldLayoutId id="2147484005" r:id="rId16"/>
    <p:sldLayoutId id="2147484006" r:id="rId17"/>
    <p:sldLayoutId id="2147484007" r:id="rId18"/>
    <p:sldLayoutId id="2147484008" r:id="rId19"/>
    <p:sldLayoutId id="2147484009" r:id="rId20"/>
    <p:sldLayoutId id="2147484010" r:id="rId21"/>
    <p:sldLayoutId id="2147484018" r:id="rId22"/>
    <p:sldLayoutId id="2147484019" r:id="rId23"/>
    <p:sldLayoutId id="2147484020" r:id="rId24"/>
    <p:sldLayoutId id="2147484039" r:id="rId25"/>
    <p:sldLayoutId id="2147484040" r:id="rId26"/>
    <p:sldLayoutId id="2147484041" r:id="rId27"/>
    <p:sldLayoutId id="2147484042" r:id="rId28"/>
    <p:sldLayoutId id="2147484043" r:id="rId29"/>
    <p:sldLayoutId id="2147484044" r:id="rId30"/>
    <p:sldLayoutId id="2147484068" r:id="rId31"/>
    <p:sldLayoutId id="2147484069" r:id="rId32"/>
    <p:sldLayoutId id="2147484070" r:id="rId33"/>
    <p:sldLayoutId id="2147484071" r:id="rId34"/>
    <p:sldLayoutId id="2147484072" r:id="rId35"/>
    <p:sldLayoutId id="2147484073" r:id="rId36"/>
    <p:sldLayoutId id="2147484078" r:id="rId37"/>
  </p:sldLayoutIdLst>
  <p:hf hdr="0" ftr="0"/>
  <p:txStyles>
    <p:titleStyle>
      <a:lvl1pPr algn="l" defTabSz="914400" rtl="0" eaLnBrk="1" latinLnBrk="0" hangingPunct="1">
        <a:lnSpc>
          <a:spcPct val="90000"/>
        </a:lnSpc>
        <a:spcBef>
          <a:spcPct val="0"/>
        </a:spcBef>
        <a:buNone/>
        <a:defRPr sz="3200" kern="1200">
          <a:solidFill>
            <a:schemeClr val="accent5"/>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1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2">
              <a:lumMod val="10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2">
              <a:lumMod val="10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2AFBEB9-BF40-A741-9F40-7EA06995A997}"/>
              </a:ext>
            </a:extLst>
          </p:cNvPr>
          <p:cNvGrpSpPr/>
          <p:nvPr userDrawn="1"/>
        </p:nvGrpSpPr>
        <p:grpSpPr>
          <a:xfrm>
            <a:off x="0" y="0"/>
            <a:ext cx="12192000" cy="6483097"/>
            <a:chOff x="0" y="-64009"/>
            <a:chExt cx="12192000" cy="6483097"/>
          </a:xfrm>
        </p:grpSpPr>
        <p:pic>
          <p:nvPicPr>
            <p:cNvPr id="16" name="Picture 15">
              <a:extLst>
                <a:ext uri="{FF2B5EF4-FFF2-40B4-BE49-F238E27FC236}">
                  <a16:creationId xmlns:a16="http://schemas.microsoft.com/office/drawing/2014/main" id="{05378A35-4B27-074E-8AC4-381B0B55820F}"/>
                </a:ext>
              </a:extLst>
            </p:cNvPr>
            <p:cNvPicPr>
              <a:picLocks noChangeAspect="1"/>
            </p:cNvPicPr>
            <p:nvPr userDrawn="1"/>
          </p:nvPicPr>
          <p:blipFill rotWithShape="1">
            <a:blip r:embed="rId16">
              <a:alphaModFix/>
              <a:extLst>
                <a:ext uri="{BEBA8EAE-BF5A-486C-A8C5-ECC9F3942E4B}">
                  <a14:imgProps xmlns:a14="http://schemas.microsoft.com/office/drawing/2010/main">
                    <a14:imgLayer>
                      <a14:imgEffect>
                        <a14:colorTemperature colorTemp="1500"/>
                      </a14:imgEffect>
                      <a14:imgEffect>
                        <a14:saturation sat="0"/>
                      </a14:imgEffect>
                    </a14:imgLayer>
                  </a14:imgProps>
                </a:ext>
                <a:ext uri="{28A0092B-C50C-407E-A947-70E740481C1C}">
                  <a14:useLocalDpi xmlns:a14="http://schemas.microsoft.com/office/drawing/2010/main" val="0"/>
                </a:ext>
              </a:extLst>
            </a:blip>
            <a:srcRect l="21074" t="15036" r="14168" b="36647"/>
            <a:stretch/>
          </p:blipFill>
          <p:spPr>
            <a:xfrm>
              <a:off x="0" y="-64009"/>
              <a:ext cx="12192000" cy="5230283"/>
            </a:xfrm>
            <a:prstGeom prst="rect">
              <a:avLst/>
            </a:prstGeom>
          </p:spPr>
        </p:pic>
        <p:sp>
          <p:nvSpPr>
            <p:cNvPr id="17" name="Rectangle 16">
              <a:extLst>
                <a:ext uri="{FF2B5EF4-FFF2-40B4-BE49-F238E27FC236}">
                  <a16:creationId xmlns:a16="http://schemas.microsoft.com/office/drawing/2014/main" id="{78B56926-44B8-B640-B88F-675B19408A93}"/>
                </a:ext>
              </a:extLst>
            </p:cNvPr>
            <p:cNvSpPr/>
            <p:nvPr userDrawn="1"/>
          </p:nvSpPr>
          <p:spPr>
            <a:xfrm>
              <a:off x="0" y="3657600"/>
              <a:ext cx="12192000" cy="2761488"/>
            </a:xfrm>
            <a:prstGeom prst="rect">
              <a:avLst/>
            </a:prstGeom>
            <a:gradFill flip="none" rotWithShape="1">
              <a:gsLst>
                <a:gs pos="0">
                  <a:schemeClr val="accent3">
                    <a:lumMod val="0"/>
                    <a:lumOff val="100000"/>
                    <a:alpha val="0"/>
                  </a:schemeClr>
                </a:gs>
                <a:gs pos="25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userDrawn="1">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237903" y="120604"/>
            <a:ext cx="11231880" cy="698485"/>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a:extLst>
              <a:ext uri="{FF2B5EF4-FFF2-40B4-BE49-F238E27FC236}">
                <a16:creationId xmlns:a16="http://schemas.microsoft.com/office/drawing/2014/main" id="{47B11256-3AF4-634C-8FA9-B079CF33C60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736959" y="6534709"/>
            <a:ext cx="1358900" cy="145922"/>
          </a:xfrm>
          <a:prstGeom prst="rect">
            <a:avLst/>
          </a:prstGeom>
        </p:spPr>
      </p:pic>
      <p:pic>
        <p:nvPicPr>
          <p:cNvPr id="6" name="Picture 5">
            <a:extLst>
              <a:ext uri="{FF2B5EF4-FFF2-40B4-BE49-F238E27FC236}">
                <a16:creationId xmlns:a16="http://schemas.microsoft.com/office/drawing/2014/main" id="{81F35DFC-66CC-A64B-B0D6-942A4816794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336195" y="6245224"/>
            <a:ext cx="1658471" cy="587375"/>
          </a:xfrm>
          <a:prstGeom prst="rect">
            <a:avLst/>
          </a:prstGeom>
        </p:spPr>
      </p:pic>
      <p:sp>
        <p:nvSpPr>
          <p:cNvPr id="18" name="Date Placeholder 22">
            <a:extLst>
              <a:ext uri="{FF2B5EF4-FFF2-40B4-BE49-F238E27FC236}">
                <a16:creationId xmlns:a16="http://schemas.microsoft.com/office/drawing/2014/main" id="{3F414ACE-E3EA-4D46-8DC2-CE7F5C50ED47}"/>
              </a:ext>
            </a:extLst>
          </p:cNvPr>
          <p:cNvSpPr>
            <a:spLocks noGrp="1"/>
          </p:cNvSpPr>
          <p:nvPr>
            <p:ph type="dt" sz="half" idx="2"/>
          </p:nvPr>
        </p:nvSpPr>
        <p:spPr>
          <a:xfrm>
            <a:off x="853771" y="6423585"/>
            <a:ext cx="865302" cy="365125"/>
          </a:xfrm>
          <a:prstGeom prst="rect">
            <a:avLst/>
          </a:prstGeom>
        </p:spPr>
        <p:txBody>
          <a:bodyPr vert="horz" lIns="91440" tIns="45720" rIns="91440" bIns="45720" rtlCol="0" anchor="ctr"/>
          <a:lstStyle>
            <a:lvl1pPr algn="l">
              <a:defRPr sz="105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r>
              <a:rPr lang="en-US"/>
              <a:t>6/17/21</a:t>
            </a:r>
            <a:endParaRPr lang="en-US" dirty="0"/>
          </a:p>
        </p:txBody>
      </p:sp>
      <p:sp>
        <p:nvSpPr>
          <p:cNvPr id="19" name="Slide Number Placeholder 9">
            <a:extLst>
              <a:ext uri="{FF2B5EF4-FFF2-40B4-BE49-F238E27FC236}">
                <a16:creationId xmlns:a16="http://schemas.microsoft.com/office/drawing/2014/main" id="{AC744E36-E768-434C-BB0E-D0CF254E3670}"/>
              </a:ext>
            </a:extLst>
          </p:cNvPr>
          <p:cNvSpPr>
            <a:spLocks noGrp="1"/>
          </p:cNvSpPr>
          <p:nvPr>
            <p:ph type="sldNum" sz="quarter" idx="4"/>
          </p:nvPr>
        </p:nvSpPr>
        <p:spPr>
          <a:xfrm>
            <a:off x="0" y="6423585"/>
            <a:ext cx="663222" cy="365125"/>
          </a:xfrm>
          <a:prstGeom prst="rect">
            <a:avLst/>
          </a:prstGeom>
        </p:spPr>
        <p:txBody>
          <a:bodyPr anchor="ctr"/>
          <a:lstStyle>
            <a:lvl1pPr algn="r">
              <a:defRPr sz="105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3434433605"/>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107" r:id="rId13"/>
    <p:sldLayoutId id="2147484108" r:id="rId14"/>
  </p:sldLayoutIdLst>
  <p:hf hdr="0" ftr="0"/>
  <p:txStyles>
    <p:titleStyle>
      <a:lvl1pPr algn="l" defTabSz="914400" rtl="0" eaLnBrk="1" latinLnBrk="0" hangingPunct="1">
        <a:lnSpc>
          <a:spcPct val="90000"/>
        </a:lnSpc>
        <a:spcBef>
          <a:spcPct val="0"/>
        </a:spcBef>
        <a:buNone/>
        <a:defRPr sz="3200" b="0" i="0" kern="1200" baseline="0">
          <a:solidFill>
            <a:schemeClr val="tx2"/>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Inter" panose="020B0502030000000004" pitchFamily="34" charset="0"/>
          <a:ea typeface="Inter" panose="020B0502030000000004" pitchFamily="34" charset="0"/>
          <a:cs typeface="Inter" panose="020B05020300000000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1"/>
          </a:solidFill>
          <a:latin typeface="Inter" panose="020B0502030000000004" pitchFamily="34" charset="0"/>
          <a:ea typeface="Inter" panose="020B0502030000000004" pitchFamily="34" charset="0"/>
          <a:cs typeface="Inter" panose="020B05020300000000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accent4"/>
          </a:solidFill>
          <a:latin typeface="Inter" panose="020B0502030000000004" pitchFamily="34" charset="0"/>
          <a:ea typeface="Inter" panose="020B0502030000000004" pitchFamily="34" charset="0"/>
          <a:cs typeface="Inter" panose="020B05020300000000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Inter" panose="020B0502030000000004" pitchFamily="34" charset="0"/>
          <a:ea typeface="Inter" panose="020B0502030000000004" pitchFamily="34" charset="0"/>
          <a:cs typeface="Inter" panose="020B05020300000000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Inter" panose="020B050203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2AFBEB9-BF40-A741-9F40-7EA06995A997}"/>
              </a:ext>
            </a:extLst>
          </p:cNvPr>
          <p:cNvGrpSpPr/>
          <p:nvPr userDrawn="1"/>
        </p:nvGrpSpPr>
        <p:grpSpPr>
          <a:xfrm>
            <a:off x="0" y="0"/>
            <a:ext cx="12192000" cy="6483097"/>
            <a:chOff x="0" y="-64009"/>
            <a:chExt cx="12192000" cy="6483097"/>
          </a:xfrm>
        </p:grpSpPr>
        <p:pic>
          <p:nvPicPr>
            <p:cNvPr id="16" name="Picture 15">
              <a:extLst>
                <a:ext uri="{FF2B5EF4-FFF2-40B4-BE49-F238E27FC236}">
                  <a16:creationId xmlns:a16="http://schemas.microsoft.com/office/drawing/2014/main" id="{05378A35-4B27-074E-8AC4-381B0B55820F}"/>
                </a:ext>
              </a:extLst>
            </p:cNvPr>
            <p:cNvPicPr>
              <a:picLocks noChangeAspect="1"/>
            </p:cNvPicPr>
            <p:nvPr userDrawn="1"/>
          </p:nvPicPr>
          <p:blipFill rotWithShape="1">
            <a:blip r:embed="rId16">
              <a:alphaModFix/>
              <a:extLst>
                <a:ext uri="{BEBA8EAE-BF5A-486C-A8C5-ECC9F3942E4B}">
                  <a14:imgProps xmlns:a14="http://schemas.microsoft.com/office/drawing/2010/main">
                    <a14:imgLayer>
                      <a14:imgEffect>
                        <a14:colorTemperature colorTemp="1500"/>
                      </a14:imgEffect>
                      <a14:imgEffect>
                        <a14:saturation sat="0"/>
                      </a14:imgEffect>
                    </a14:imgLayer>
                  </a14:imgProps>
                </a:ext>
                <a:ext uri="{28A0092B-C50C-407E-A947-70E740481C1C}">
                  <a14:useLocalDpi xmlns:a14="http://schemas.microsoft.com/office/drawing/2010/main" val="0"/>
                </a:ext>
              </a:extLst>
            </a:blip>
            <a:srcRect l="21074" t="15036" r="14168" b="36647"/>
            <a:stretch/>
          </p:blipFill>
          <p:spPr>
            <a:xfrm>
              <a:off x="0" y="-64009"/>
              <a:ext cx="12192000" cy="5230283"/>
            </a:xfrm>
            <a:prstGeom prst="rect">
              <a:avLst/>
            </a:prstGeom>
          </p:spPr>
        </p:pic>
        <p:sp>
          <p:nvSpPr>
            <p:cNvPr id="17" name="Rectangle 16">
              <a:extLst>
                <a:ext uri="{FF2B5EF4-FFF2-40B4-BE49-F238E27FC236}">
                  <a16:creationId xmlns:a16="http://schemas.microsoft.com/office/drawing/2014/main" id="{78B56926-44B8-B640-B88F-675B19408A93}"/>
                </a:ext>
              </a:extLst>
            </p:cNvPr>
            <p:cNvSpPr/>
            <p:nvPr userDrawn="1"/>
          </p:nvSpPr>
          <p:spPr>
            <a:xfrm>
              <a:off x="0" y="3657600"/>
              <a:ext cx="12192000" cy="2761488"/>
            </a:xfrm>
            <a:prstGeom prst="rect">
              <a:avLst/>
            </a:prstGeom>
            <a:gradFill flip="none" rotWithShape="1">
              <a:gsLst>
                <a:gs pos="0">
                  <a:schemeClr val="accent3">
                    <a:lumMod val="0"/>
                    <a:lumOff val="100000"/>
                    <a:alpha val="0"/>
                  </a:schemeClr>
                </a:gs>
                <a:gs pos="25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userDrawn="1">
            <p:ph type="body" idx="1"/>
          </p:nvPr>
        </p:nvSpPr>
        <p:spPr>
          <a:xfrm>
            <a:off x="596043" y="124138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237903" y="120604"/>
            <a:ext cx="11231880" cy="698485"/>
          </a:xfrm>
          <a:prstGeom prst="rect">
            <a:avLst/>
          </a:prstGeom>
        </p:spPr>
        <p:txBody>
          <a:bodyPr vert="horz" lIns="91440" tIns="45720" rIns="91440" bIns="45720" rtlCol="0" anchor="ctr">
            <a:normAutofit/>
          </a:bodyPr>
          <a:lstStyle/>
          <a:p>
            <a:r>
              <a:rPr lang="en-US" dirty="0"/>
              <a:t>Click to Edit Master Title Style</a:t>
            </a:r>
          </a:p>
        </p:txBody>
      </p:sp>
      <p:pic>
        <p:nvPicPr>
          <p:cNvPr id="5" name="Picture 4">
            <a:extLst>
              <a:ext uri="{FF2B5EF4-FFF2-40B4-BE49-F238E27FC236}">
                <a16:creationId xmlns:a16="http://schemas.microsoft.com/office/drawing/2014/main" id="{47B11256-3AF4-634C-8FA9-B079CF33C601}"/>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736959" y="6534709"/>
            <a:ext cx="1358900" cy="145922"/>
          </a:xfrm>
          <a:prstGeom prst="rect">
            <a:avLst/>
          </a:prstGeom>
        </p:spPr>
      </p:pic>
      <p:pic>
        <p:nvPicPr>
          <p:cNvPr id="6" name="Picture 5">
            <a:extLst>
              <a:ext uri="{FF2B5EF4-FFF2-40B4-BE49-F238E27FC236}">
                <a16:creationId xmlns:a16="http://schemas.microsoft.com/office/drawing/2014/main" id="{81F35DFC-66CC-A64B-B0D6-942A48167945}"/>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336195" y="6245224"/>
            <a:ext cx="1658471" cy="587375"/>
          </a:xfrm>
          <a:prstGeom prst="rect">
            <a:avLst/>
          </a:prstGeom>
        </p:spPr>
      </p:pic>
      <p:sp>
        <p:nvSpPr>
          <p:cNvPr id="18" name="Date Placeholder 22">
            <a:extLst>
              <a:ext uri="{FF2B5EF4-FFF2-40B4-BE49-F238E27FC236}">
                <a16:creationId xmlns:a16="http://schemas.microsoft.com/office/drawing/2014/main" id="{3F414ACE-E3EA-4D46-8DC2-CE7F5C50ED47}"/>
              </a:ext>
            </a:extLst>
          </p:cNvPr>
          <p:cNvSpPr>
            <a:spLocks noGrp="1"/>
          </p:cNvSpPr>
          <p:nvPr>
            <p:ph type="dt" sz="half" idx="2"/>
          </p:nvPr>
        </p:nvSpPr>
        <p:spPr>
          <a:xfrm>
            <a:off x="853771" y="6423585"/>
            <a:ext cx="865302" cy="365125"/>
          </a:xfrm>
          <a:prstGeom prst="rect">
            <a:avLst/>
          </a:prstGeom>
        </p:spPr>
        <p:txBody>
          <a:bodyPr vert="horz" lIns="91440" tIns="45720" rIns="91440" bIns="45720" rtlCol="0" anchor="ctr"/>
          <a:lstStyle>
            <a:lvl1pPr algn="l">
              <a:defRPr sz="105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r>
              <a:rPr lang="en-US"/>
              <a:t>6/17/21</a:t>
            </a:r>
            <a:endParaRPr lang="en-US" dirty="0"/>
          </a:p>
        </p:txBody>
      </p:sp>
      <p:sp>
        <p:nvSpPr>
          <p:cNvPr id="19" name="Slide Number Placeholder 9">
            <a:extLst>
              <a:ext uri="{FF2B5EF4-FFF2-40B4-BE49-F238E27FC236}">
                <a16:creationId xmlns:a16="http://schemas.microsoft.com/office/drawing/2014/main" id="{AC744E36-E768-434C-BB0E-D0CF254E3670}"/>
              </a:ext>
            </a:extLst>
          </p:cNvPr>
          <p:cNvSpPr>
            <a:spLocks noGrp="1"/>
          </p:cNvSpPr>
          <p:nvPr>
            <p:ph type="sldNum" sz="quarter" idx="4"/>
          </p:nvPr>
        </p:nvSpPr>
        <p:spPr>
          <a:xfrm>
            <a:off x="0" y="6423585"/>
            <a:ext cx="663222" cy="365125"/>
          </a:xfrm>
          <a:prstGeom prst="rect">
            <a:avLst/>
          </a:prstGeom>
        </p:spPr>
        <p:txBody>
          <a:bodyPr anchor="ctr"/>
          <a:lstStyle>
            <a:lvl1pPr algn="r">
              <a:defRPr sz="1050" b="0" i="0">
                <a:solidFill>
                  <a:schemeClr val="tx1"/>
                </a:solidFill>
                <a:latin typeface="Inter" panose="020B0502030000000004" pitchFamily="34" charset="0"/>
                <a:ea typeface="Inter" panose="020B0502030000000004" pitchFamily="34" charset="0"/>
                <a:cs typeface="Inter" panose="020B0502030000000004" pitchFamily="34" charset="0"/>
              </a:defRPr>
            </a:lvl1pPr>
          </a:lstStyle>
          <a:p>
            <a:fld id="{5853B473-0271-47CF-900A-D77E281FB591}" type="slidenum">
              <a:rPr lang="en-US" smtClean="0"/>
              <a:pPr/>
              <a:t>‹#›</a:t>
            </a:fld>
            <a:endParaRPr lang="en-US" dirty="0"/>
          </a:p>
        </p:txBody>
      </p:sp>
    </p:spTree>
    <p:extLst>
      <p:ext uri="{BB962C8B-B14F-4D97-AF65-F5344CB8AC3E}">
        <p14:creationId xmlns:p14="http://schemas.microsoft.com/office/powerpoint/2010/main" val="197706568"/>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 id="2147484104" r:id="rId12"/>
    <p:sldLayoutId id="2147484105" r:id="rId13"/>
    <p:sldLayoutId id="2147484106" r:id="rId14"/>
  </p:sldLayoutIdLst>
  <p:hf hdr="0" ftr="0"/>
  <p:txStyles>
    <p:titleStyle>
      <a:lvl1pPr algn="l" defTabSz="914400" rtl="0" eaLnBrk="1" latinLnBrk="0" hangingPunct="1">
        <a:lnSpc>
          <a:spcPct val="90000"/>
        </a:lnSpc>
        <a:spcBef>
          <a:spcPct val="0"/>
        </a:spcBef>
        <a:buNone/>
        <a:defRPr sz="3200" b="0" i="0" kern="1200" baseline="0">
          <a:solidFill>
            <a:schemeClr val="tx2"/>
          </a:solidFill>
          <a:latin typeface="Inter Medium" panose="02000603000000020004" pitchFamily="50" charset="0"/>
          <a:ea typeface="Inter Medium" panose="02000603000000020004" pitchFamily="50" charset="0"/>
          <a:cs typeface="Inter Medium" panose="02000603000000020004" pitchFamily="50"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Inter" panose="020B0502030000000004" pitchFamily="34" charset="0"/>
          <a:ea typeface="Inter" panose="020B0502030000000004" pitchFamily="34" charset="0"/>
          <a:cs typeface="Inter" panose="020B05020300000000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1"/>
          </a:solidFill>
          <a:latin typeface="Inter" panose="020B0502030000000004" pitchFamily="34" charset="0"/>
          <a:ea typeface="Inter" panose="020B0502030000000004" pitchFamily="34" charset="0"/>
          <a:cs typeface="Inter" panose="020B05020300000000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accent4"/>
          </a:solidFill>
          <a:latin typeface="Inter" panose="020B0502030000000004" pitchFamily="34" charset="0"/>
          <a:ea typeface="Inter" panose="020B0502030000000004" pitchFamily="34" charset="0"/>
          <a:cs typeface="Inter" panose="020B05020300000000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accent6"/>
          </a:solidFill>
          <a:latin typeface="Inter" panose="020B0502030000000004" pitchFamily="34" charset="0"/>
          <a:ea typeface="Inter" panose="020B0502030000000004" pitchFamily="34" charset="0"/>
          <a:cs typeface="Inter" panose="020B05020300000000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Inter" panose="020B05020300000000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4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42.xml"/><Relationship Id="rId6" Type="http://schemas.openxmlformats.org/officeDocument/2006/relationships/image" Target="../media/image56.pn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png"/></Relationships>
</file>

<file path=ppt/slides/_rels/slide16.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4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xml"/><Relationship Id="rId1" Type="http://schemas.openxmlformats.org/officeDocument/2006/relationships/slideLayout" Target="../slideLayouts/slideLayout47.xml"/><Relationship Id="rId5" Type="http://schemas.openxmlformats.org/officeDocument/2006/relationships/image" Target="../media/image71.png"/><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Excel_Worksheet.xlsx"/><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2.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2.xml"/><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E8ACE5-2F48-485E-8497-C31159545A94}"/>
              </a:ext>
            </a:extLst>
          </p:cNvPr>
          <p:cNvSpPr>
            <a:spLocks noGrp="1"/>
          </p:cNvSpPr>
          <p:nvPr>
            <p:ph type="ctrTitle"/>
          </p:nvPr>
        </p:nvSpPr>
        <p:spPr>
          <a:xfrm>
            <a:off x="1084193" y="3023540"/>
            <a:ext cx="10360501" cy="810920"/>
          </a:xfrm>
        </p:spPr>
        <p:txBody>
          <a:bodyPr>
            <a:normAutofit fontScale="90000"/>
          </a:bodyPr>
          <a:lstStyle/>
          <a:p>
            <a:br>
              <a:rPr lang="en-US" dirty="0"/>
            </a:br>
            <a:r>
              <a:rPr lang="en-US" b="1" dirty="0"/>
              <a:t>NCP730 150mA 38V Technical Presentation</a:t>
            </a:r>
          </a:p>
        </p:txBody>
      </p:sp>
      <p:sp>
        <p:nvSpPr>
          <p:cNvPr id="5" name="Text Placeholder 4">
            <a:extLst>
              <a:ext uri="{FF2B5EF4-FFF2-40B4-BE49-F238E27FC236}">
                <a16:creationId xmlns:a16="http://schemas.microsoft.com/office/drawing/2014/main" id="{B02D054D-7DA5-40F3-AD82-6158C42FAA7B}"/>
              </a:ext>
            </a:extLst>
          </p:cNvPr>
          <p:cNvSpPr>
            <a:spLocks noGrp="1"/>
          </p:cNvSpPr>
          <p:nvPr>
            <p:ph type="body" sz="quarter" idx="11"/>
          </p:nvPr>
        </p:nvSpPr>
        <p:spPr>
          <a:xfrm>
            <a:off x="2109788" y="3939314"/>
            <a:ext cx="7972425" cy="1898378"/>
          </a:xfrm>
        </p:spPr>
        <p:txBody>
          <a:bodyPr/>
          <a:lstStyle/>
          <a:p>
            <a:r>
              <a:rPr lang="en-US" sz="2400" dirty="0"/>
              <a:t>Ivan Miksanek</a:t>
            </a:r>
            <a:r>
              <a:rPr lang="en-US" dirty="0">
                <a:latin typeface="Arial" panose="020B0604020202020204" pitchFamily="34" charset="0"/>
              </a:rPr>
              <a:t>, </a:t>
            </a:r>
            <a:r>
              <a:rPr lang="en-US" dirty="0"/>
              <a:t>Tim Hedquist</a:t>
            </a:r>
          </a:p>
          <a:p>
            <a:r>
              <a:rPr lang="en-US" dirty="0"/>
              <a:t>t.hedquist@onsemi.com</a:t>
            </a:r>
          </a:p>
          <a:p>
            <a:endParaRPr lang="en-US" dirty="0"/>
          </a:p>
          <a:p>
            <a:r>
              <a:rPr lang="en-US" dirty="0"/>
              <a:t>June  2022</a:t>
            </a:r>
          </a:p>
        </p:txBody>
      </p:sp>
    </p:spTree>
    <p:extLst>
      <p:ext uri="{BB962C8B-B14F-4D97-AF65-F5344CB8AC3E}">
        <p14:creationId xmlns:p14="http://schemas.microsoft.com/office/powerpoint/2010/main" val="239431093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073" y="648855"/>
            <a:ext cx="5181600" cy="554832"/>
          </a:xfrm>
        </p:spPr>
        <p:txBody>
          <a:bodyPr>
            <a:normAutofit fontScale="92500"/>
          </a:bodyPr>
          <a:lstStyle/>
          <a:p>
            <a:r>
              <a:rPr lang="en-US" sz="2800" b="1" dirty="0">
                <a:solidFill>
                  <a:schemeClr val="accent1"/>
                </a:solidFill>
              </a:rPr>
              <a:t>I</a:t>
            </a:r>
            <a:r>
              <a:rPr lang="en-US" sz="2800" b="1" baseline="-25000" dirty="0">
                <a:solidFill>
                  <a:schemeClr val="accent1"/>
                </a:solidFill>
              </a:rPr>
              <a:t>OUT</a:t>
            </a:r>
            <a:r>
              <a:rPr lang="en-US" sz="2800" b="1" dirty="0">
                <a:solidFill>
                  <a:schemeClr val="accent1"/>
                </a:solidFill>
              </a:rPr>
              <a:t>=150mA over temperature</a:t>
            </a:r>
          </a:p>
        </p:txBody>
      </p:sp>
      <p:sp>
        <p:nvSpPr>
          <p:cNvPr id="4" name="Content Placeholder 3"/>
          <p:cNvSpPr>
            <a:spLocks noGrp="1"/>
          </p:cNvSpPr>
          <p:nvPr>
            <p:ph sz="half" idx="2"/>
          </p:nvPr>
        </p:nvSpPr>
        <p:spPr>
          <a:xfrm>
            <a:off x="5856564" y="685801"/>
            <a:ext cx="6177391" cy="828674"/>
          </a:xfrm>
        </p:spPr>
        <p:txBody>
          <a:bodyPr>
            <a:normAutofit/>
          </a:bodyPr>
          <a:lstStyle/>
          <a:p>
            <a:r>
              <a:rPr lang="en-US" sz="2800" b="1" dirty="0">
                <a:solidFill>
                  <a:schemeClr val="accent1"/>
                </a:solidFill>
              </a:rPr>
              <a:t>Ground current vs. Output current</a:t>
            </a:r>
          </a:p>
        </p:txBody>
      </p:sp>
      <p:sp>
        <p:nvSpPr>
          <p:cNvPr id="2" name="Title 1"/>
          <p:cNvSpPr>
            <a:spLocks noGrp="1"/>
          </p:cNvSpPr>
          <p:nvPr>
            <p:ph type="title"/>
          </p:nvPr>
        </p:nvSpPr>
        <p:spPr>
          <a:xfrm>
            <a:off x="58764" y="16079"/>
            <a:ext cx="11231880" cy="685800"/>
          </a:xfrm>
        </p:spPr>
        <p:txBody>
          <a:bodyPr/>
          <a:lstStyle/>
          <a:p>
            <a:r>
              <a:rPr lang="en-US" dirty="0"/>
              <a:t>NCP730 Ground Current</a:t>
            </a:r>
          </a:p>
        </p:txBody>
      </p:sp>
      <p:sp>
        <p:nvSpPr>
          <p:cNvPr id="5" name="Date Placeholder 4"/>
          <p:cNvSpPr>
            <a:spLocks noGrp="1"/>
          </p:cNvSpPr>
          <p:nvPr>
            <p:ph type="dt" sz="half" idx="10"/>
          </p:nvPr>
        </p:nvSpPr>
        <p:spPr/>
        <p:txBody>
          <a:bodyPr/>
          <a:lstStyle/>
          <a:p>
            <a:fld id="{93F810D9-3D4F-4189-92B8-5D86BC36F87F}" type="datetime1">
              <a:rPr lang="en-US" smtClean="0"/>
              <a:pPr/>
              <a:t>9/25/2022</a:t>
            </a:fld>
            <a:endParaRPr lang="en-US" dirty="0"/>
          </a:p>
        </p:txBody>
      </p:sp>
      <p:sp>
        <p:nvSpPr>
          <p:cNvPr id="6" name="Slide Number Placeholder 5"/>
          <p:cNvSpPr>
            <a:spLocks noGrp="1"/>
          </p:cNvSpPr>
          <p:nvPr>
            <p:ph type="sldNum" sz="quarter" idx="11"/>
          </p:nvPr>
        </p:nvSpPr>
        <p:spPr/>
        <p:txBody>
          <a:bodyPr/>
          <a:lstStyle/>
          <a:p>
            <a:fld id="{5853B473-0271-47CF-900A-D77E281FB591}" type="slidenum">
              <a:rPr lang="en-US" smtClean="0"/>
              <a:pPr/>
              <a:t>10</a:t>
            </a:fld>
            <a:endParaRPr lang="en-US" dirty="0"/>
          </a:p>
        </p:txBody>
      </p:sp>
      <p:pic>
        <p:nvPicPr>
          <p:cNvPr id="9" name="Picture 8"/>
          <p:cNvPicPr>
            <a:picLocks noChangeAspect="1"/>
          </p:cNvPicPr>
          <p:nvPr/>
        </p:nvPicPr>
        <p:blipFill>
          <a:blip r:embed="rId2"/>
          <a:stretch>
            <a:fillRect/>
          </a:stretch>
        </p:blipFill>
        <p:spPr>
          <a:xfrm>
            <a:off x="61073" y="1166741"/>
            <a:ext cx="5795492" cy="4596750"/>
          </a:xfrm>
          <a:prstGeom prst="rect">
            <a:avLst/>
          </a:prstGeom>
        </p:spPr>
      </p:pic>
      <p:grpSp>
        <p:nvGrpSpPr>
          <p:cNvPr id="10" name="Group 9"/>
          <p:cNvGrpSpPr/>
          <p:nvPr/>
        </p:nvGrpSpPr>
        <p:grpSpPr>
          <a:xfrm>
            <a:off x="5990052" y="1166741"/>
            <a:ext cx="5953507" cy="4650696"/>
            <a:chOff x="2000127" y="698485"/>
            <a:chExt cx="7218427" cy="5446199"/>
          </a:xfrm>
        </p:grpSpPr>
        <p:pic>
          <p:nvPicPr>
            <p:cNvPr id="11" name="Picture 10"/>
            <p:cNvPicPr>
              <a:picLocks noChangeAspect="1"/>
            </p:cNvPicPr>
            <p:nvPr/>
          </p:nvPicPr>
          <p:blipFill>
            <a:blip r:embed="rId3"/>
            <a:stretch>
              <a:fillRect/>
            </a:stretch>
          </p:blipFill>
          <p:spPr>
            <a:xfrm>
              <a:off x="2408694" y="698485"/>
              <a:ext cx="6809860" cy="5013693"/>
            </a:xfrm>
            <a:prstGeom prst="rect">
              <a:avLst/>
            </a:prstGeom>
          </p:spPr>
        </p:pic>
        <p:sp>
          <p:nvSpPr>
            <p:cNvPr id="12" name="TextBox 11"/>
            <p:cNvSpPr txBox="1"/>
            <p:nvPr/>
          </p:nvSpPr>
          <p:spPr>
            <a:xfrm rot="16200000">
              <a:off x="525916" y="2981429"/>
              <a:ext cx="3396225" cy="44780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solidFill>
                  <a:effectLst/>
                  <a:uLnTx/>
                  <a:uFillTx/>
                </a:rPr>
                <a:t>Ground current, I</a:t>
              </a:r>
              <a:r>
                <a:rPr kumimoji="0" lang="en-US" sz="1800" b="0" i="0" u="none" strike="noStrike" kern="0" cap="none" spc="0" normalizeH="0" baseline="-25000" noProof="0" dirty="0">
                  <a:ln>
                    <a:noFill/>
                  </a:ln>
                  <a:solidFill>
                    <a:schemeClr val="accent1"/>
                  </a:solidFill>
                  <a:effectLst/>
                  <a:uLnTx/>
                  <a:uFillTx/>
                </a:rPr>
                <a:t>GND</a:t>
              </a:r>
              <a:r>
                <a:rPr kumimoji="0" lang="en-US" sz="1800" b="0" i="0" u="none" strike="noStrike" kern="0" cap="none" spc="0" normalizeH="0" baseline="0" noProof="0" dirty="0">
                  <a:ln>
                    <a:noFill/>
                  </a:ln>
                  <a:solidFill>
                    <a:schemeClr val="accent1"/>
                  </a:solidFill>
                  <a:effectLst/>
                  <a:uLnTx/>
                  <a:uFillTx/>
                </a:rPr>
                <a:t> [</a:t>
              </a:r>
              <a:r>
                <a:rPr kumimoji="0" lang="en-US" sz="1800" b="0" i="0" u="none" strike="noStrike" kern="0" cap="none" spc="0" normalizeH="0" baseline="0" noProof="0" dirty="0" err="1">
                  <a:ln>
                    <a:noFill/>
                  </a:ln>
                  <a:solidFill>
                    <a:schemeClr val="accent1"/>
                  </a:solidFill>
                  <a:effectLst/>
                  <a:uLnTx/>
                  <a:uFillTx/>
                </a:rPr>
                <a:t>uA</a:t>
              </a:r>
              <a:r>
                <a:rPr kumimoji="0" lang="en-US" sz="1800" b="0" i="0" u="none" strike="noStrike" kern="0" cap="none" spc="0" normalizeH="0" baseline="0" noProof="0" dirty="0">
                  <a:ln>
                    <a:noFill/>
                  </a:ln>
                  <a:solidFill>
                    <a:schemeClr val="accent1"/>
                  </a:solidFill>
                  <a:effectLst/>
                  <a:uLnTx/>
                  <a:uFillTx/>
                </a:rPr>
                <a:t>]</a:t>
              </a:r>
              <a:endParaRPr kumimoji="0" lang="cs-CZ" sz="1800" b="0" i="0" u="none" strike="noStrike" kern="0" cap="none" spc="0" normalizeH="0" baseline="0" noProof="0" dirty="0">
                <a:ln>
                  <a:noFill/>
                </a:ln>
                <a:solidFill>
                  <a:schemeClr val="accent1"/>
                </a:solidFill>
                <a:effectLst/>
                <a:uLnTx/>
                <a:uFillTx/>
              </a:endParaRPr>
            </a:p>
          </p:txBody>
        </p:sp>
        <p:sp>
          <p:nvSpPr>
            <p:cNvPr id="13" name="TextBox 12"/>
            <p:cNvSpPr txBox="1"/>
            <p:nvPr/>
          </p:nvSpPr>
          <p:spPr>
            <a:xfrm>
              <a:off x="4475758" y="5712178"/>
              <a:ext cx="3518281" cy="43250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accent1"/>
                  </a:solidFill>
                  <a:effectLst/>
                  <a:uLnTx/>
                  <a:uFillTx/>
                </a:rPr>
                <a:t>Output current, I</a:t>
              </a:r>
              <a:r>
                <a:rPr kumimoji="0" lang="en-US" sz="1800" b="0" i="0" u="none" strike="noStrike" kern="0" cap="none" spc="0" normalizeH="0" baseline="-25000" noProof="0" dirty="0">
                  <a:ln>
                    <a:noFill/>
                  </a:ln>
                  <a:solidFill>
                    <a:schemeClr val="accent1"/>
                  </a:solidFill>
                  <a:effectLst/>
                  <a:uLnTx/>
                  <a:uFillTx/>
                </a:rPr>
                <a:t>OUT</a:t>
              </a:r>
              <a:r>
                <a:rPr kumimoji="0" lang="en-US" sz="1800" b="0" i="0" u="none" strike="noStrike" kern="0" cap="none" spc="0" normalizeH="0" baseline="0" noProof="0" dirty="0">
                  <a:ln>
                    <a:noFill/>
                  </a:ln>
                  <a:solidFill>
                    <a:schemeClr val="accent1"/>
                  </a:solidFill>
                  <a:effectLst/>
                  <a:uLnTx/>
                  <a:uFillTx/>
                </a:rPr>
                <a:t> [mA]</a:t>
              </a:r>
              <a:endParaRPr kumimoji="0" lang="cs-CZ" sz="1800" b="0" i="0" u="none" strike="noStrike" kern="0" cap="none" spc="0" normalizeH="0" baseline="0" noProof="0" dirty="0">
                <a:ln>
                  <a:noFill/>
                </a:ln>
                <a:solidFill>
                  <a:schemeClr val="accent1"/>
                </a:solidFill>
                <a:effectLst/>
                <a:uLnTx/>
                <a:uFillTx/>
              </a:endParaRPr>
            </a:p>
          </p:txBody>
        </p:sp>
        <p:sp>
          <p:nvSpPr>
            <p:cNvPr id="14" name="TextBox 13"/>
            <p:cNvSpPr txBox="1"/>
            <p:nvPr/>
          </p:nvSpPr>
          <p:spPr>
            <a:xfrm>
              <a:off x="3002558" y="1212304"/>
              <a:ext cx="1041695"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rPr>
                <a:t>T</a:t>
              </a:r>
              <a:r>
                <a:rPr kumimoji="0" lang="en-US" sz="1800" b="0" i="0" u="none" strike="noStrike" kern="0" cap="none" spc="0" normalizeH="0" baseline="-25000" noProof="0" dirty="0">
                  <a:ln>
                    <a:noFill/>
                  </a:ln>
                  <a:solidFill>
                    <a:srgbClr val="000000"/>
                  </a:solidFill>
                  <a:effectLst/>
                  <a:uLnTx/>
                  <a:uFillTx/>
                </a:rPr>
                <a:t>J</a:t>
              </a:r>
              <a:r>
                <a:rPr kumimoji="0" lang="en-US" sz="1800" b="0" i="0" u="none" strike="noStrike" kern="0" cap="none" spc="0" normalizeH="0" baseline="0" noProof="0" dirty="0">
                  <a:ln>
                    <a:noFill/>
                  </a:ln>
                  <a:solidFill>
                    <a:srgbClr val="000000"/>
                  </a:solidFill>
                  <a:effectLst/>
                  <a:uLnTx/>
                  <a:uFillTx/>
                </a:rPr>
                <a:t>=25</a:t>
              </a:r>
              <a:r>
                <a:rPr kumimoji="0" lang="cs-CZ" sz="1800" b="0" i="0" u="none" strike="noStrike" kern="0" cap="none" spc="0" normalizeH="0" baseline="0" noProof="0" dirty="0">
                  <a:ln>
                    <a:noFill/>
                  </a:ln>
                  <a:solidFill>
                    <a:srgbClr val="000000"/>
                  </a:solidFill>
                  <a:effectLst/>
                  <a:uLnTx/>
                  <a:uFillTx/>
                </a:rPr>
                <a:t>°C</a:t>
              </a:r>
            </a:p>
          </p:txBody>
        </p:sp>
      </p:grpSp>
    </p:spTree>
    <p:extLst>
      <p:ext uri="{BB962C8B-B14F-4D97-AF65-F5344CB8AC3E}">
        <p14:creationId xmlns:p14="http://schemas.microsoft.com/office/powerpoint/2010/main" val="2180736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855" y="25691"/>
            <a:ext cx="11231880" cy="698485"/>
          </a:xfrm>
        </p:spPr>
        <p:txBody>
          <a:bodyPr/>
          <a:lstStyle/>
          <a:p>
            <a:r>
              <a:rPr lang="en-US" b="1" dirty="0"/>
              <a:t>NCP730-5.0V – Dropout voltage over temperature</a:t>
            </a:r>
            <a:endParaRPr lang="cs-CZ" b="1" dirty="0"/>
          </a:p>
        </p:txBody>
      </p:sp>
      <p:sp>
        <p:nvSpPr>
          <p:cNvPr id="4" name="Date Placeholder 3"/>
          <p:cNvSpPr>
            <a:spLocks noGrp="1"/>
          </p:cNvSpPr>
          <p:nvPr>
            <p:ph type="dt" sz="half" idx="10"/>
          </p:nvPr>
        </p:nvSpPr>
        <p:spPr/>
        <p:txBody>
          <a:bodyPr/>
          <a:lstStyle/>
          <a:p>
            <a:fld id="{79D4EA4B-D18D-4097-90E4-05140BE6FF18}" type="datetime1">
              <a:rPr lang="en-US" smtClean="0">
                <a:solidFill>
                  <a:srgbClr val="F2F2F2">
                    <a:lumMod val="10000"/>
                  </a:srgbClr>
                </a:solidFill>
              </a:rPr>
              <a:pPr/>
              <a:t>9/25/2022</a:t>
            </a:fld>
            <a:endParaRPr lang="en-US" dirty="0">
              <a:solidFill>
                <a:srgbClr val="F2F2F2">
                  <a:lumMod val="10000"/>
                </a:srgbClr>
              </a:solidFill>
            </a:endParaRPr>
          </a:p>
        </p:txBody>
      </p:sp>
      <p:sp>
        <p:nvSpPr>
          <p:cNvPr id="5" name="Slide Number Placeholder 4"/>
          <p:cNvSpPr>
            <a:spLocks noGrp="1"/>
          </p:cNvSpPr>
          <p:nvPr>
            <p:ph type="sldNum" sz="quarter" idx="11"/>
          </p:nvPr>
        </p:nvSpPr>
        <p:spPr/>
        <p:txBody>
          <a:bodyPr/>
          <a:lstStyle/>
          <a:p>
            <a:fld id="{5853B473-0271-47CF-900A-D77E281FB591}" type="slidenum">
              <a:rPr lang="en-US" smtClean="0">
                <a:solidFill>
                  <a:srgbClr val="F2F2F2">
                    <a:lumMod val="10000"/>
                  </a:srgbClr>
                </a:solidFill>
              </a:rPr>
              <a:pPr/>
              <a:t>11</a:t>
            </a:fld>
            <a:endParaRPr lang="en-US" dirty="0">
              <a:solidFill>
                <a:srgbClr val="F2F2F2">
                  <a:lumMod val="10000"/>
                </a:srgbClr>
              </a:solidFill>
            </a:endParaRPr>
          </a:p>
        </p:txBody>
      </p:sp>
      <p:pic>
        <p:nvPicPr>
          <p:cNvPr id="6" name="Picture 5"/>
          <p:cNvPicPr>
            <a:picLocks noChangeAspect="1"/>
          </p:cNvPicPr>
          <p:nvPr/>
        </p:nvPicPr>
        <p:blipFill>
          <a:blip r:embed="rId2"/>
          <a:stretch>
            <a:fillRect/>
          </a:stretch>
        </p:blipFill>
        <p:spPr>
          <a:xfrm>
            <a:off x="1804044" y="627645"/>
            <a:ext cx="8583912" cy="5602710"/>
          </a:xfrm>
          <a:prstGeom prst="rect">
            <a:avLst/>
          </a:prstGeom>
        </p:spPr>
      </p:pic>
      <p:sp>
        <p:nvSpPr>
          <p:cNvPr id="7" name="TextBox 6"/>
          <p:cNvSpPr txBox="1"/>
          <p:nvPr/>
        </p:nvSpPr>
        <p:spPr>
          <a:xfrm rot="16200000">
            <a:off x="239547" y="3244333"/>
            <a:ext cx="2759666" cy="369332"/>
          </a:xfrm>
          <a:prstGeom prst="rect">
            <a:avLst/>
          </a:prstGeom>
          <a:noFill/>
        </p:spPr>
        <p:txBody>
          <a:bodyPr wrap="none" rtlCol="0">
            <a:spAutoFit/>
          </a:bodyPr>
          <a:lstStyle/>
          <a:p>
            <a:r>
              <a:rPr lang="en-US" dirty="0">
                <a:solidFill>
                  <a:srgbClr val="000000"/>
                </a:solidFill>
              </a:rPr>
              <a:t>Dropout voltage, V</a:t>
            </a:r>
            <a:r>
              <a:rPr lang="en-US" baseline="-25000" dirty="0">
                <a:solidFill>
                  <a:srgbClr val="000000"/>
                </a:solidFill>
              </a:rPr>
              <a:t>DO</a:t>
            </a:r>
            <a:r>
              <a:rPr lang="en-US" dirty="0">
                <a:solidFill>
                  <a:srgbClr val="000000"/>
                </a:solidFill>
              </a:rPr>
              <a:t> [mV]</a:t>
            </a:r>
            <a:endParaRPr lang="cs-CZ" dirty="0">
              <a:solidFill>
                <a:srgbClr val="000000"/>
              </a:solidFill>
            </a:endParaRPr>
          </a:p>
        </p:txBody>
      </p:sp>
    </p:spTree>
    <p:extLst>
      <p:ext uri="{BB962C8B-B14F-4D97-AF65-F5344CB8AC3E}">
        <p14:creationId xmlns:p14="http://schemas.microsoft.com/office/powerpoint/2010/main" val="2947168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24" y="0"/>
            <a:ext cx="11951375" cy="698485"/>
          </a:xfrm>
        </p:spPr>
        <p:txBody>
          <a:bodyPr>
            <a:normAutofit fontScale="90000"/>
          </a:bodyPr>
          <a:lstStyle/>
          <a:p>
            <a:r>
              <a:rPr lang="en-US" b="1" dirty="0"/>
              <a:t>PSRR – NCP730ASN330 vs TPS70933, V</a:t>
            </a:r>
            <a:r>
              <a:rPr lang="en-US" b="1" baseline="-25000" dirty="0"/>
              <a:t>IN</a:t>
            </a:r>
            <a:r>
              <a:rPr lang="en-US" b="1" dirty="0"/>
              <a:t>=VAR, I</a:t>
            </a:r>
            <a:r>
              <a:rPr lang="en-US" b="1" baseline="-25000" dirty="0"/>
              <a:t>OUT</a:t>
            </a:r>
            <a:r>
              <a:rPr lang="en-US" b="1" dirty="0"/>
              <a:t>=10/100mA</a:t>
            </a:r>
            <a:endParaRPr lang="cs-CZ" b="1" dirty="0"/>
          </a:p>
        </p:txBody>
      </p:sp>
      <p:sp>
        <p:nvSpPr>
          <p:cNvPr id="4" name="Date Placeholder 3"/>
          <p:cNvSpPr>
            <a:spLocks noGrp="1"/>
          </p:cNvSpPr>
          <p:nvPr>
            <p:ph type="dt" sz="half" idx="10"/>
          </p:nvPr>
        </p:nvSpPr>
        <p:spPr/>
        <p:txBody>
          <a:bodyPr/>
          <a:lstStyle/>
          <a:p>
            <a:fld id="{79D4EA4B-D18D-4097-90E4-05140BE6FF18}" type="datetime1">
              <a:rPr lang="en-US" smtClean="0">
                <a:solidFill>
                  <a:srgbClr val="F2F2F2">
                    <a:lumMod val="10000"/>
                  </a:srgbClr>
                </a:solidFill>
              </a:rPr>
              <a:pPr/>
              <a:t>9/25/2022</a:t>
            </a:fld>
            <a:endParaRPr lang="en-US" dirty="0">
              <a:solidFill>
                <a:srgbClr val="F2F2F2">
                  <a:lumMod val="10000"/>
                </a:srgbClr>
              </a:solidFill>
            </a:endParaRPr>
          </a:p>
        </p:txBody>
      </p:sp>
      <p:sp>
        <p:nvSpPr>
          <p:cNvPr id="5" name="Slide Number Placeholder 4"/>
          <p:cNvSpPr>
            <a:spLocks noGrp="1"/>
          </p:cNvSpPr>
          <p:nvPr>
            <p:ph type="sldNum" sz="quarter" idx="11"/>
          </p:nvPr>
        </p:nvSpPr>
        <p:spPr/>
        <p:txBody>
          <a:bodyPr/>
          <a:lstStyle/>
          <a:p>
            <a:fld id="{5853B473-0271-47CF-900A-D77E281FB591}" type="slidenum">
              <a:rPr lang="en-US" smtClean="0">
                <a:solidFill>
                  <a:srgbClr val="F2F2F2">
                    <a:lumMod val="10000"/>
                  </a:srgbClr>
                </a:solidFill>
              </a:rPr>
              <a:pPr/>
              <a:t>12</a:t>
            </a:fld>
            <a:endParaRPr lang="en-US" dirty="0">
              <a:solidFill>
                <a:srgbClr val="F2F2F2">
                  <a:lumMod val="10000"/>
                </a:srgbClr>
              </a:solidFill>
            </a:endParaRPr>
          </a:p>
        </p:txBody>
      </p:sp>
      <p:pic>
        <p:nvPicPr>
          <p:cNvPr id="9" name="Picture 8"/>
          <p:cNvPicPr>
            <a:picLocks noChangeAspect="1"/>
          </p:cNvPicPr>
          <p:nvPr/>
        </p:nvPicPr>
        <p:blipFill>
          <a:blip r:embed="rId2"/>
          <a:stretch>
            <a:fillRect/>
          </a:stretch>
        </p:blipFill>
        <p:spPr>
          <a:xfrm>
            <a:off x="174978" y="822162"/>
            <a:ext cx="5904000" cy="4206963"/>
          </a:xfrm>
          <a:prstGeom prst="rect">
            <a:avLst/>
          </a:prstGeom>
        </p:spPr>
      </p:pic>
      <p:pic>
        <p:nvPicPr>
          <p:cNvPr id="10" name="Picture 9"/>
          <p:cNvPicPr>
            <a:picLocks noChangeAspect="1"/>
          </p:cNvPicPr>
          <p:nvPr/>
        </p:nvPicPr>
        <p:blipFill>
          <a:blip r:embed="rId3"/>
          <a:stretch>
            <a:fillRect/>
          </a:stretch>
        </p:blipFill>
        <p:spPr>
          <a:xfrm>
            <a:off x="6110833" y="822161"/>
            <a:ext cx="5904000" cy="4206963"/>
          </a:xfrm>
          <a:prstGeom prst="rect">
            <a:avLst/>
          </a:prstGeom>
        </p:spPr>
      </p:pic>
    </p:spTree>
    <p:extLst>
      <p:ext uri="{BB962C8B-B14F-4D97-AF65-F5344CB8AC3E}">
        <p14:creationId xmlns:p14="http://schemas.microsoft.com/office/powerpoint/2010/main" val="78795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24" y="0"/>
            <a:ext cx="11951375" cy="698485"/>
          </a:xfrm>
        </p:spPr>
        <p:txBody>
          <a:bodyPr>
            <a:normAutofit/>
          </a:bodyPr>
          <a:lstStyle/>
          <a:p>
            <a:r>
              <a:rPr lang="en-US" b="1" dirty="0"/>
              <a:t>PSRR - Comparing VIN to </a:t>
            </a:r>
            <a:r>
              <a:rPr lang="en-US" b="1" dirty="0" err="1"/>
              <a:t>Cout</a:t>
            </a:r>
            <a:r>
              <a:rPr lang="en-US" b="1" dirty="0"/>
              <a:t> </a:t>
            </a:r>
            <a:endParaRPr lang="cs-CZ" b="1" dirty="0"/>
          </a:p>
        </p:txBody>
      </p:sp>
      <p:sp>
        <p:nvSpPr>
          <p:cNvPr id="4" name="Date Placeholder 3"/>
          <p:cNvSpPr>
            <a:spLocks noGrp="1"/>
          </p:cNvSpPr>
          <p:nvPr>
            <p:ph type="dt" sz="half" idx="10"/>
          </p:nvPr>
        </p:nvSpPr>
        <p:spPr/>
        <p:txBody>
          <a:bodyPr/>
          <a:lstStyle/>
          <a:p>
            <a:fld id="{79D4EA4B-D18D-4097-90E4-05140BE6FF18}" type="datetime1">
              <a:rPr lang="en-US" smtClean="0">
                <a:solidFill>
                  <a:srgbClr val="F2F2F2">
                    <a:lumMod val="10000"/>
                  </a:srgbClr>
                </a:solidFill>
              </a:rPr>
              <a:pPr/>
              <a:t>9/25/2022</a:t>
            </a:fld>
            <a:endParaRPr lang="en-US" dirty="0">
              <a:solidFill>
                <a:srgbClr val="F2F2F2">
                  <a:lumMod val="10000"/>
                </a:srgbClr>
              </a:solidFill>
            </a:endParaRPr>
          </a:p>
        </p:txBody>
      </p:sp>
      <p:sp>
        <p:nvSpPr>
          <p:cNvPr id="5" name="Slide Number Placeholder 4"/>
          <p:cNvSpPr>
            <a:spLocks noGrp="1"/>
          </p:cNvSpPr>
          <p:nvPr>
            <p:ph type="sldNum" sz="quarter" idx="11"/>
          </p:nvPr>
        </p:nvSpPr>
        <p:spPr/>
        <p:txBody>
          <a:bodyPr/>
          <a:lstStyle/>
          <a:p>
            <a:fld id="{5853B473-0271-47CF-900A-D77E281FB591}" type="slidenum">
              <a:rPr lang="en-US" smtClean="0">
                <a:solidFill>
                  <a:srgbClr val="F2F2F2">
                    <a:lumMod val="10000"/>
                  </a:srgbClr>
                </a:solidFill>
              </a:rPr>
              <a:pPr/>
              <a:t>13</a:t>
            </a:fld>
            <a:endParaRPr lang="en-US" dirty="0">
              <a:solidFill>
                <a:srgbClr val="F2F2F2">
                  <a:lumMod val="10000"/>
                </a:srgbClr>
              </a:solidFill>
            </a:endParaRPr>
          </a:p>
        </p:txBody>
      </p:sp>
      <p:pic>
        <p:nvPicPr>
          <p:cNvPr id="7" name="Picture 6"/>
          <p:cNvPicPr>
            <a:picLocks noChangeAspect="1"/>
          </p:cNvPicPr>
          <p:nvPr/>
        </p:nvPicPr>
        <p:blipFill>
          <a:blip r:embed="rId2"/>
          <a:stretch>
            <a:fillRect/>
          </a:stretch>
        </p:blipFill>
        <p:spPr>
          <a:xfrm>
            <a:off x="125325" y="1691134"/>
            <a:ext cx="5904000" cy="4259675"/>
          </a:xfrm>
          <a:prstGeom prst="rect">
            <a:avLst/>
          </a:prstGeom>
        </p:spPr>
      </p:pic>
      <p:pic>
        <p:nvPicPr>
          <p:cNvPr id="8" name="Picture 7"/>
          <p:cNvPicPr>
            <a:picLocks noChangeAspect="1"/>
          </p:cNvPicPr>
          <p:nvPr/>
        </p:nvPicPr>
        <p:blipFill>
          <a:blip r:embed="rId3"/>
          <a:stretch>
            <a:fillRect/>
          </a:stretch>
        </p:blipFill>
        <p:spPr>
          <a:xfrm>
            <a:off x="6216311" y="1691134"/>
            <a:ext cx="5820290" cy="4259675"/>
          </a:xfrm>
          <a:prstGeom prst="rect">
            <a:avLst/>
          </a:prstGeom>
        </p:spPr>
      </p:pic>
      <p:sp>
        <p:nvSpPr>
          <p:cNvPr id="3" name="Rectangle 2"/>
          <p:cNvSpPr/>
          <p:nvPr/>
        </p:nvSpPr>
        <p:spPr>
          <a:xfrm>
            <a:off x="6216311" y="1156841"/>
            <a:ext cx="6096000" cy="461665"/>
          </a:xfrm>
          <a:prstGeom prst="rect">
            <a:avLst/>
          </a:prstGeom>
        </p:spPr>
        <p:txBody>
          <a:bodyPr>
            <a:spAutoFit/>
          </a:bodyPr>
          <a:lstStyle/>
          <a:p>
            <a:r>
              <a:rPr lang="en-US" sz="2400" b="1" dirty="0">
                <a:solidFill>
                  <a:schemeClr val="accent1"/>
                </a:solidFill>
                <a:latin typeface="Franklin Gothic Medium" panose="020B0603020102020204"/>
                <a:ea typeface="+mj-ea"/>
                <a:cs typeface="+mj-cs"/>
              </a:rPr>
              <a:t>C</a:t>
            </a:r>
            <a:r>
              <a:rPr lang="en-US" sz="2400" b="1" baseline="-25000" dirty="0">
                <a:solidFill>
                  <a:schemeClr val="accent1"/>
                </a:solidFill>
                <a:latin typeface="Franklin Gothic Medium" panose="020B0603020102020204"/>
                <a:ea typeface="+mj-ea"/>
                <a:cs typeface="+mj-cs"/>
              </a:rPr>
              <a:t>OUT</a:t>
            </a:r>
            <a:r>
              <a:rPr lang="en-US" sz="2400" b="1" dirty="0">
                <a:solidFill>
                  <a:schemeClr val="accent1"/>
                </a:solidFill>
                <a:latin typeface="Franklin Gothic Medium" panose="020B0603020102020204"/>
                <a:ea typeface="+mj-ea"/>
                <a:cs typeface="+mj-cs"/>
              </a:rPr>
              <a:t>=1/10uF, V</a:t>
            </a:r>
            <a:r>
              <a:rPr lang="en-US" sz="2400" b="1" baseline="-25000" dirty="0">
                <a:solidFill>
                  <a:schemeClr val="accent1"/>
                </a:solidFill>
                <a:latin typeface="Franklin Gothic Medium" panose="020B0603020102020204"/>
                <a:ea typeface="+mj-ea"/>
                <a:cs typeface="+mj-cs"/>
              </a:rPr>
              <a:t>IN</a:t>
            </a:r>
            <a:r>
              <a:rPr lang="en-US" sz="2400" b="1" dirty="0">
                <a:solidFill>
                  <a:schemeClr val="accent1"/>
                </a:solidFill>
                <a:latin typeface="Franklin Gothic Medium" panose="020B0603020102020204"/>
                <a:ea typeface="+mj-ea"/>
                <a:cs typeface="+mj-cs"/>
              </a:rPr>
              <a:t>=17V, I</a:t>
            </a:r>
            <a:r>
              <a:rPr lang="en-US" sz="2400" b="1" baseline="-25000" dirty="0">
                <a:solidFill>
                  <a:schemeClr val="accent1"/>
                </a:solidFill>
                <a:latin typeface="Franklin Gothic Medium" panose="020B0603020102020204"/>
                <a:ea typeface="+mj-ea"/>
                <a:cs typeface="+mj-cs"/>
              </a:rPr>
              <a:t>OUT</a:t>
            </a:r>
            <a:r>
              <a:rPr lang="en-US" sz="2400" b="1" dirty="0">
                <a:solidFill>
                  <a:schemeClr val="accent1"/>
                </a:solidFill>
                <a:latin typeface="Franklin Gothic Medium" panose="020B0603020102020204"/>
                <a:ea typeface="+mj-ea"/>
                <a:cs typeface="+mj-cs"/>
              </a:rPr>
              <a:t>=10/100mA</a:t>
            </a:r>
            <a:endParaRPr lang="en-US" sz="2400" b="1" dirty="0">
              <a:solidFill>
                <a:schemeClr val="accent1"/>
              </a:solidFill>
            </a:endParaRPr>
          </a:p>
        </p:txBody>
      </p:sp>
      <p:sp>
        <p:nvSpPr>
          <p:cNvPr id="9" name="Rectangle 8"/>
          <p:cNvSpPr/>
          <p:nvPr/>
        </p:nvSpPr>
        <p:spPr>
          <a:xfrm>
            <a:off x="120311" y="1126063"/>
            <a:ext cx="6096000" cy="461665"/>
          </a:xfrm>
          <a:prstGeom prst="rect">
            <a:avLst/>
          </a:prstGeom>
        </p:spPr>
        <p:txBody>
          <a:bodyPr>
            <a:spAutoFit/>
          </a:bodyPr>
          <a:lstStyle/>
          <a:p>
            <a:r>
              <a:rPr lang="en-US" sz="2400" dirty="0">
                <a:solidFill>
                  <a:schemeClr val="accent1"/>
                </a:solidFill>
                <a:latin typeface="Franklin Gothic Medium" panose="020B0603020102020204"/>
                <a:ea typeface="+mj-ea"/>
                <a:cs typeface="+mj-cs"/>
              </a:rPr>
              <a:t>C</a:t>
            </a:r>
            <a:r>
              <a:rPr lang="en-US" sz="2400" baseline="-25000" dirty="0">
                <a:solidFill>
                  <a:schemeClr val="accent1"/>
                </a:solidFill>
                <a:latin typeface="Franklin Gothic Medium" panose="020B0603020102020204"/>
                <a:ea typeface="+mj-ea"/>
                <a:cs typeface="+mj-cs"/>
              </a:rPr>
              <a:t>OUT</a:t>
            </a:r>
            <a:r>
              <a:rPr lang="en-US" sz="2400" dirty="0">
                <a:solidFill>
                  <a:schemeClr val="accent1"/>
                </a:solidFill>
                <a:latin typeface="Franklin Gothic Medium" panose="020B0603020102020204"/>
                <a:ea typeface="+mj-ea"/>
                <a:cs typeface="+mj-cs"/>
              </a:rPr>
              <a:t>=10uF, V</a:t>
            </a:r>
            <a:r>
              <a:rPr lang="en-US" sz="2400" baseline="-25000" dirty="0">
                <a:solidFill>
                  <a:schemeClr val="accent1"/>
                </a:solidFill>
                <a:latin typeface="Franklin Gothic Medium" panose="020B0603020102020204"/>
                <a:ea typeface="+mj-ea"/>
                <a:cs typeface="+mj-cs"/>
              </a:rPr>
              <a:t>IN</a:t>
            </a:r>
            <a:r>
              <a:rPr lang="en-US" sz="2400" dirty="0">
                <a:solidFill>
                  <a:schemeClr val="accent1"/>
                </a:solidFill>
                <a:latin typeface="Franklin Gothic Medium" panose="020B0603020102020204"/>
                <a:ea typeface="+mj-ea"/>
                <a:cs typeface="+mj-cs"/>
              </a:rPr>
              <a:t>=VAR, I</a:t>
            </a:r>
            <a:r>
              <a:rPr lang="en-US" sz="2400" baseline="-25000" dirty="0">
                <a:solidFill>
                  <a:schemeClr val="accent1"/>
                </a:solidFill>
                <a:latin typeface="Franklin Gothic Medium" panose="020B0603020102020204"/>
                <a:ea typeface="+mj-ea"/>
                <a:cs typeface="+mj-cs"/>
              </a:rPr>
              <a:t>OUT</a:t>
            </a:r>
            <a:r>
              <a:rPr lang="en-US" sz="2400" dirty="0">
                <a:solidFill>
                  <a:schemeClr val="accent1"/>
                </a:solidFill>
                <a:latin typeface="Franklin Gothic Medium" panose="020B0603020102020204"/>
                <a:ea typeface="+mj-ea"/>
                <a:cs typeface="+mj-cs"/>
              </a:rPr>
              <a:t>=10/100mA</a:t>
            </a:r>
            <a:endParaRPr lang="en-US" sz="2400" dirty="0">
              <a:solidFill>
                <a:schemeClr val="accent1"/>
              </a:solidFill>
            </a:endParaRPr>
          </a:p>
        </p:txBody>
      </p:sp>
    </p:spTree>
    <p:extLst>
      <p:ext uri="{BB962C8B-B14F-4D97-AF65-F5344CB8AC3E}">
        <p14:creationId xmlns:p14="http://schemas.microsoft.com/office/powerpoint/2010/main" val="2171083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24" y="0"/>
            <a:ext cx="11951375" cy="698485"/>
          </a:xfrm>
        </p:spPr>
        <p:txBody>
          <a:bodyPr>
            <a:normAutofit/>
          </a:bodyPr>
          <a:lstStyle/>
          <a:p>
            <a:r>
              <a:rPr lang="en-US" b="1" dirty="0"/>
              <a:t>Load transients – </a:t>
            </a:r>
            <a:r>
              <a:rPr lang="en-US" b="1" dirty="0" err="1"/>
              <a:t>Vout</a:t>
            </a:r>
            <a:r>
              <a:rPr lang="en-US" b="1" dirty="0"/>
              <a:t>=15V</a:t>
            </a:r>
            <a:endParaRPr lang="cs-CZ" b="1" dirty="0"/>
          </a:p>
        </p:txBody>
      </p:sp>
      <p:sp>
        <p:nvSpPr>
          <p:cNvPr id="4" name="Date Placeholder 3"/>
          <p:cNvSpPr>
            <a:spLocks noGrp="1"/>
          </p:cNvSpPr>
          <p:nvPr>
            <p:ph type="dt" sz="half" idx="10"/>
          </p:nvPr>
        </p:nvSpPr>
        <p:spPr/>
        <p:txBody>
          <a:bodyPr/>
          <a:lstStyle/>
          <a:p>
            <a:fld id="{79D4EA4B-D18D-4097-90E4-05140BE6FF18}" type="datetime1">
              <a:rPr lang="en-US" smtClean="0">
                <a:solidFill>
                  <a:srgbClr val="F2F2F2">
                    <a:lumMod val="10000"/>
                  </a:srgbClr>
                </a:solidFill>
              </a:rPr>
              <a:pPr/>
              <a:t>9/25/2022</a:t>
            </a:fld>
            <a:endParaRPr lang="en-US" dirty="0">
              <a:solidFill>
                <a:srgbClr val="F2F2F2">
                  <a:lumMod val="10000"/>
                </a:srgbClr>
              </a:solidFill>
            </a:endParaRPr>
          </a:p>
        </p:txBody>
      </p:sp>
      <p:sp>
        <p:nvSpPr>
          <p:cNvPr id="5" name="Slide Number Placeholder 4"/>
          <p:cNvSpPr>
            <a:spLocks noGrp="1"/>
          </p:cNvSpPr>
          <p:nvPr>
            <p:ph type="sldNum" sz="quarter" idx="11"/>
          </p:nvPr>
        </p:nvSpPr>
        <p:spPr/>
        <p:txBody>
          <a:bodyPr/>
          <a:lstStyle/>
          <a:p>
            <a:fld id="{5853B473-0271-47CF-900A-D77E281FB591}" type="slidenum">
              <a:rPr lang="en-US" smtClean="0">
                <a:solidFill>
                  <a:srgbClr val="F2F2F2">
                    <a:lumMod val="10000"/>
                  </a:srgbClr>
                </a:solidFill>
              </a:rPr>
              <a:pPr/>
              <a:t>14</a:t>
            </a:fld>
            <a:endParaRPr lang="en-US" dirty="0">
              <a:solidFill>
                <a:srgbClr val="F2F2F2">
                  <a:lumMod val="10000"/>
                </a:srgbClr>
              </a:solidFill>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215" y="1311806"/>
            <a:ext cx="2880000" cy="2160000"/>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0848" y="1311806"/>
            <a:ext cx="2880000" cy="2160000"/>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0481" y="1311806"/>
            <a:ext cx="2880000" cy="2160000"/>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10115" y="1311806"/>
            <a:ext cx="2880000" cy="2160000"/>
          </a:xfrm>
          <a:prstGeom prst="rect">
            <a:avLst/>
          </a:prstGeom>
        </p:spPr>
      </p:pic>
      <p:sp>
        <p:nvSpPr>
          <p:cNvPr id="23" name="TextBox 22"/>
          <p:cNvSpPr txBox="1"/>
          <p:nvPr/>
        </p:nvSpPr>
        <p:spPr>
          <a:xfrm>
            <a:off x="174978" y="1030910"/>
            <a:ext cx="2880000" cy="373770"/>
          </a:xfrm>
          <a:prstGeom prst="rect">
            <a:avLst/>
          </a:prstGeom>
          <a:noFill/>
        </p:spPr>
        <p:txBody>
          <a:bodyPr wrap="square" rtlCol="0">
            <a:noAutofit/>
          </a:bodyPr>
          <a:lstStyle/>
          <a:p>
            <a:pPr algn="ctr"/>
            <a:r>
              <a:rPr lang="en-US" dirty="0" err="1">
                <a:solidFill>
                  <a:srgbClr val="133455"/>
                </a:solidFill>
              </a:rPr>
              <a:t>Cout</a:t>
            </a:r>
            <a:r>
              <a:rPr lang="en-US" dirty="0">
                <a:solidFill>
                  <a:srgbClr val="133455"/>
                </a:solidFill>
              </a:rPr>
              <a:t>=1u</a:t>
            </a:r>
            <a:endParaRPr lang="pl-PL" dirty="0">
              <a:solidFill>
                <a:srgbClr val="133455"/>
              </a:solidFill>
            </a:endParaRPr>
          </a:p>
        </p:txBody>
      </p:sp>
      <p:sp>
        <p:nvSpPr>
          <p:cNvPr id="24" name="TextBox 23"/>
          <p:cNvSpPr txBox="1"/>
          <p:nvPr/>
        </p:nvSpPr>
        <p:spPr>
          <a:xfrm>
            <a:off x="115059" y="624853"/>
            <a:ext cx="11845893" cy="347354"/>
          </a:xfrm>
          <a:prstGeom prst="rect">
            <a:avLst/>
          </a:prstGeom>
          <a:noFill/>
        </p:spPr>
        <p:txBody>
          <a:bodyPr wrap="square" rtlCol="0">
            <a:noAutofit/>
          </a:bodyPr>
          <a:lstStyle/>
          <a:p>
            <a:pPr algn="ctr"/>
            <a:r>
              <a:rPr lang="en-US" sz="2400" b="1" dirty="0">
                <a:solidFill>
                  <a:schemeClr val="accent1"/>
                </a:solidFill>
              </a:rPr>
              <a:t>Vin=15.5V,Vout=15V, </a:t>
            </a:r>
            <a:r>
              <a:rPr lang="en-US" sz="2400" b="1" dirty="0" err="1">
                <a:solidFill>
                  <a:schemeClr val="accent1"/>
                </a:solidFill>
              </a:rPr>
              <a:t>Iout</a:t>
            </a:r>
            <a:r>
              <a:rPr lang="en-US" sz="2400" b="1" dirty="0">
                <a:solidFill>
                  <a:schemeClr val="accent1"/>
                </a:solidFill>
              </a:rPr>
              <a:t>=1-150mA, </a:t>
            </a:r>
            <a:r>
              <a:rPr lang="en-US" sz="2400" b="1" dirty="0" err="1">
                <a:solidFill>
                  <a:schemeClr val="accent1"/>
                </a:solidFill>
              </a:rPr>
              <a:t>tr</a:t>
            </a:r>
            <a:r>
              <a:rPr lang="en-US" sz="2400" b="1" dirty="0">
                <a:solidFill>
                  <a:schemeClr val="accent1"/>
                </a:solidFill>
              </a:rPr>
              <a:t>=</a:t>
            </a:r>
            <a:r>
              <a:rPr lang="en-US" sz="2400" b="1" dirty="0" err="1">
                <a:solidFill>
                  <a:schemeClr val="accent1"/>
                </a:solidFill>
              </a:rPr>
              <a:t>tf</a:t>
            </a:r>
            <a:r>
              <a:rPr lang="en-US" sz="2400" b="1" dirty="0">
                <a:solidFill>
                  <a:schemeClr val="accent1"/>
                </a:solidFill>
              </a:rPr>
              <a:t>=1us</a:t>
            </a:r>
            <a:endParaRPr lang="pl-PL" sz="2400" b="1" dirty="0">
              <a:solidFill>
                <a:schemeClr val="accent1"/>
              </a:solidFill>
            </a:endParaRPr>
          </a:p>
        </p:txBody>
      </p:sp>
      <p:sp>
        <p:nvSpPr>
          <p:cNvPr id="25" name="TextBox 24"/>
          <p:cNvSpPr txBox="1"/>
          <p:nvPr/>
        </p:nvSpPr>
        <p:spPr>
          <a:xfrm>
            <a:off x="3149596" y="1030910"/>
            <a:ext cx="2880000" cy="373770"/>
          </a:xfrm>
          <a:prstGeom prst="rect">
            <a:avLst/>
          </a:prstGeom>
          <a:noFill/>
        </p:spPr>
        <p:txBody>
          <a:bodyPr wrap="square" rtlCol="0">
            <a:noAutofit/>
          </a:bodyPr>
          <a:lstStyle/>
          <a:p>
            <a:pPr algn="ctr"/>
            <a:r>
              <a:rPr lang="en-US" dirty="0" err="1">
                <a:solidFill>
                  <a:srgbClr val="133455"/>
                </a:solidFill>
              </a:rPr>
              <a:t>Cout</a:t>
            </a:r>
            <a:r>
              <a:rPr lang="en-US" dirty="0">
                <a:solidFill>
                  <a:srgbClr val="133455"/>
                </a:solidFill>
              </a:rPr>
              <a:t>=10u</a:t>
            </a:r>
            <a:endParaRPr lang="pl-PL" dirty="0">
              <a:solidFill>
                <a:srgbClr val="133455"/>
              </a:solidFill>
            </a:endParaRPr>
          </a:p>
        </p:txBody>
      </p:sp>
      <p:sp>
        <p:nvSpPr>
          <p:cNvPr id="26" name="TextBox 25"/>
          <p:cNvSpPr txBox="1"/>
          <p:nvPr/>
        </p:nvSpPr>
        <p:spPr>
          <a:xfrm>
            <a:off x="6124214" y="1030910"/>
            <a:ext cx="2880000" cy="373770"/>
          </a:xfrm>
          <a:prstGeom prst="rect">
            <a:avLst/>
          </a:prstGeom>
          <a:noFill/>
        </p:spPr>
        <p:txBody>
          <a:bodyPr wrap="square" rtlCol="0">
            <a:noAutofit/>
          </a:bodyPr>
          <a:lstStyle/>
          <a:p>
            <a:pPr algn="ctr"/>
            <a:r>
              <a:rPr lang="en-US" dirty="0" err="1">
                <a:solidFill>
                  <a:srgbClr val="133455"/>
                </a:solidFill>
              </a:rPr>
              <a:t>Cout</a:t>
            </a:r>
            <a:r>
              <a:rPr lang="en-US" dirty="0">
                <a:solidFill>
                  <a:srgbClr val="133455"/>
                </a:solidFill>
              </a:rPr>
              <a:t>=22u</a:t>
            </a:r>
            <a:endParaRPr lang="pl-PL" dirty="0">
              <a:solidFill>
                <a:srgbClr val="133455"/>
              </a:solidFill>
            </a:endParaRPr>
          </a:p>
        </p:txBody>
      </p:sp>
      <p:sp>
        <p:nvSpPr>
          <p:cNvPr id="27" name="TextBox 26"/>
          <p:cNvSpPr txBox="1"/>
          <p:nvPr/>
        </p:nvSpPr>
        <p:spPr>
          <a:xfrm>
            <a:off x="9098832" y="1030910"/>
            <a:ext cx="2880000" cy="373770"/>
          </a:xfrm>
          <a:prstGeom prst="rect">
            <a:avLst/>
          </a:prstGeom>
          <a:noFill/>
        </p:spPr>
        <p:txBody>
          <a:bodyPr wrap="square" rtlCol="0">
            <a:noAutofit/>
          </a:bodyPr>
          <a:lstStyle/>
          <a:p>
            <a:pPr algn="ctr"/>
            <a:r>
              <a:rPr lang="en-US" dirty="0" err="1">
                <a:solidFill>
                  <a:srgbClr val="133455"/>
                </a:solidFill>
              </a:rPr>
              <a:t>Cout</a:t>
            </a:r>
            <a:r>
              <a:rPr lang="en-US" dirty="0">
                <a:solidFill>
                  <a:srgbClr val="133455"/>
                </a:solidFill>
              </a:rPr>
              <a:t>=50u</a:t>
            </a:r>
            <a:endParaRPr lang="pl-PL" dirty="0">
              <a:solidFill>
                <a:srgbClr val="133455"/>
              </a:solidFill>
            </a:endParaRPr>
          </a:p>
        </p:txBody>
      </p:sp>
      <p:sp>
        <p:nvSpPr>
          <p:cNvPr id="28" name="TextBox 27"/>
          <p:cNvSpPr txBox="1"/>
          <p:nvPr/>
        </p:nvSpPr>
        <p:spPr>
          <a:xfrm>
            <a:off x="500945" y="2750751"/>
            <a:ext cx="1321067" cy="461665"/>
          </a:xfrm>
          <a:prstGeom prst="rect">
            <a:avLst/>
          </a:prstGeom>
          <a:noFill/>
        </p:spPr>
        <p:txBody>
          <a:bodyPr wrap="none" rtlCol="0">
            <a:spAutoFit/>
          </a:bodyPr>
          <a:lstStyle/>
          <a:p>
            <a:r>
              <a:rPr lang="en-US" sz="1200" dirty="0">
                <a:solidFill>
                  <a:srgbClr val="00B0F0"/>
                </a:solidFill>
              </a:rPr>
              <a:t>-120mV / +70mV</a:t>
            </a:r>
          </a:p>
          <a:p>
            <a:r>
              <a:rPr lang="en-US" sz="1200" dirty="0">
                <a:solidFill>
                  <a:srgbClr val="00B0F0"/>
                </a:solidFill>
              </a:rPr>
              <a:t>-0.80% / +0.47%</a:t>
            </a:r>
            <a:endParaRPr lang="cs-CZ" sz="1200" dirty="0">
              <a:solidFill>
                <a:srgbClr val="00B0F0"/>
              </a:solidFill>
            </a:endParaRPr>
          </a:p>
        </p:txBody>
      </p:sp>
      <p:sp>
        <p:nvSpPr>
          <p:cNvPr id="29" name="TextBox 28"/>
          <p:cNvSpPr txBox="1"/>
          <p:nvPr/>
        </p:nvSpPr>
        <p:spPr>
          <a:xfrm>
            <a:off x="3492502" y="2750751"/>
            <a:ext cx="1318310" cy="461665"/>
          </a:xfrm>
          <a:prstGeom prst="rect">
            <a:avLst/>
          </a:prstGeom>
          <a:noFill/>
        </p:spPr>
        <p:txBody>
          <a:bodyPr wrap="none" rtlCol="0">
            <a:spAutoFit/>
          </a:bodyPr>
          <a:lstStyle/>
          <a:p>
            <a:r>
              <a:rPr lang="en-US" sz="1200" dirty="0">
                <a:solidFill>
                  <a:srgbClr val="00B0F0"/>
                </a:solidFill>
              </a:rPr>
              <a:t>-110mV / +70mV</a:t>
            </a:r>
          </a:p>
          <a:p>
            <a:r>
              <a:rPr lang="en-US" sz="1200" dirty="0">
                <a:solidFill>
                  <a:srgbClr val="00B0F0"/>
                </a:solidFill>
              </a:rPr>
              <a:t>-0.73% / +0.47%</a:t>
            </a:r>
            <a:endParaRPr lang="cs-CZ" sz="1200" dirty="0">
              <a:solidFill>
                <a:srgbClr val="00B0F0"/>
              </a:solidFill>
            </a:endParaRPr>
          </a:p>
        </p:txBody>
      </p:sp>
      <p:sp>
        <p:nvSpPr>
          <p:cNvPr id="30" name="TextBox 29"/>
          <p:cNvSpPr txBox="1"/>
          <p:nvPr/>
        </p:nvSpPr>
        <p:spPr>
          <a:xfrm>
            <a:off x="6478412" y="2750751"/>
            <a:ext cx="1321067" cy="461665"/>
          </a:xfrm>
          <a:prstGeom prst="rect">
            <a:avLst/>
          </a:prstGeom>
          <a:noFill/>
        </p:spPr>
        <p:txBody>
          <a:bodyPr wrap="none" rtlCol="0">
            <a:spAutoFit/>
          </a:bodyPr>
          <a:lstStyle/>
          <a:p>
            <a:r>
              <a:rPr lang="en-US" sz="1200" dirty="0">
                <a:solidFill>
                  <a:srgbClr val="00B0F0"/>
                </a:solidFill>
              </a:rPr>
              <a:t>-100mV / +60mV</a:t>
            </a:r>
          </a:p>
          <a:p>
            <a:r>
              <a:rPr lang="en-US" sz="1200" dirty="0">
                <a:solidFill>
                  <a:srgbClr val="00B0F0"/>
                </a:solidFill>
              </a:rPr>
              <a:t>-0.66% / +0.40%</a:t>
            </a:r>
            <a:endParaRPr lang="cs-CZ" sz="1200" dirty="0">
              <a:solidFill>
                <a:srgbClr val="00B0F0"/>
              </a:solidFill>
            </a:endParaRPr>
          </a:p>
        </p:txBody>
      </p:sp>
      <p:sp>
        <p:nvSpPr>
          <p:cNvPr id="31" name="TextBox 30"/>
          <p:cNvSpPr txBox="1"/>
          <p:nvPr/>
        </p:nvSpPr>
        <p:spPr>
          <a:xfrm>
            <a:off x="9464323" y="2750751"/>
            <a:ext cx="1289071" cy="461665"/>
          </a:xfrm>
          <a:prstGeom prst="rect">
            <a:avLst/>
          </a:prstGeom>
          <a:noFill/>
        </p:spPr>
        <p:txBody>
          <a:bodyPr wrap="none" rtlCol="0">
            <a:spAutoFit/>
          </a:bodyPr>
          <a:lstStyle/>
          <a:p>
            <a:r>
              <a:rPr lang="en-US" sz="1200" dirty="0">
                <a:solidFill>
                  <a:srgbClr val="00B0F0"/>
                </a:solidFill>
              </a:rPr>
              <a:t>-44mV / +28mV</a:t>
            </a:r>
          </a:p>
          <a:p>
            <a:r>
              <a:rPr lang="en-US" sz="1200" dirty="0">
                <a:solidFill>
                  <a:srgbClr val="00B0F0"/>
                </a:solidFill>
              </a:rPr>
              <a:t>-0.29% / +0.19%</a:t>
            </a:r>
            <a:endParaRPr lang="cs-CZ" sz="1200" dirty="0">
              <a:solidFill>
                <a:srgbClr val="00B0F0"/>
              </a:solidFill>
            </a:endParaRPr>
          </a:p>
        </p:txBody>
      </p:sp>
      <p:sp>
        <p:nvSpPr>
          <p:cNvPr id="32" name="TextBox 31"/>
          <p:cNvSpPr txBox="1"/>
          <p:nvPr/>
        </p:nvSpPr>
        <p:spPr>
          <a:xfrm>
            <a:off x="2689262" y="2415405"/>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33" name="TextBox 32"/>
          <p:cNvSpPr txBox="1"/>
          <p:nvPr/>
        </p:nvSpPr>
        <p:spPr>
          <a:xfrm>
            <a:off x="2736618" y="2070566"/>
            <a:ext cx="287506" cy="221018"/>
          </a:xfrm>
          <a:prstGeom prst="rect">
            <a:avLst/>
          </a:prstGeom>
          <a:noFill/>
        </p:spPr>
        <p:txBody>
          <a:bodyPr wrap="none" lIns="36000" tIns="18000" rIns="36000" bIns="18000" rtlCol="0">
            <a:spAutoFit/>
          </a:bodyPr>
          <a:lstStyle/>
          <a:p>
            <a:r>
              <a:rPr lang="en-US" sz="1200" dirty="0">
                <a:solidFill>
                  <a:srgbClr val="00B050"/>
                </a:solidFill>
              </a:rPr>
              <a:t>I</a:t>
            </a:r>
            <a:r>
              <a:rPr lang="en-US" sz="1200" baseline="-25000" dirty="0">
                <a:solidFill>
                  <a:srgbClr val="00B050"/>
                </a:solidFill>
              </a:rPr>
              <a:t>OUT</a:t>
            </a:r>
            <a:endParaRPr lang="cs-CZ" sz="1200" baseline="-25000" dirty="0">
              <a:solidFill>
                <a:srgbClr val="00B050"/>
              </a:solidFill>
            </a:endParaRPr>
          </a:p>
        </p:txBody>
      </p:sp>
      <p:sp>
        <p:nvSpPr>
          <p:cNvPr id="34" name="TextBox 33"/>
          <p:cNvSpPr txBox="1"/>
          <p:nvPr/>
        </p:nvSpPr>
        <p:spPr>
          <a:xfrm>
            <a:off x="2773686" y="1619555"/>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
        <p:nvSpPr>
          <p:cNvPr id="35" name="TextBox 34"/>
          <p:cNvSpPr txBox="1"/>
          <p:nvPr/>
        </p:nvSpPr>
        <p:spPr>
          <a:xfrm>
            <a:off x="5671106" y="2409227"/>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36" name="TextBox 35"/>
          <p:cNvSpPr txBox="1"/>
          <p:nvPr/>
        </p:nvSpPr>
        <p:spPr>
          <a:xfrm>
            <a:off x="5718461" y="2064388"/>
            <a:ext cx="287506" cy="221018"/>
          </a:xfrm>
          <a:prstGeom prst="rect">
            <a:avLst/>
          </a:prstGeom>
          <a:noFill/>
        </p:spPr>
        <p:txBody>
          <a:bodyPr wrap="none" lIns="36000" tIns="18000" rIns="36000" bIns="18000" rtlCol="0">
            <a:spAutoFit/>
          </a:bodyPr>
          <a:lstStyle/>
          <a:p>
            <a:r>
              <a:rPr lang="en-US" sz="1200" dirty="0">
                <a:solidFill>
                  <a:srgbClr val="00B050"/>
                </a:solidFill>
              </a:rPr>
              <a:t>I</a:t>
            </a:r>
            <a:r>
              <a:rPr lang="en-US" sz="1200" baseline="-25000" dirty="0">
                <a:solidFill>
                  <a:srgbClr val="00B050"/>
                </a:solidFill>
              </a:rPr>
              <a:t>OUT</a:t>
            </a:r>
            <a:endParaRPr lang="cs-CZ" sz="1200" baseline="-25000" dirty="0">
              <a:solidFill>
                <a:srgbClr val="00B050"/>
              </a:solidFill>
            </a:endParaRPr>
          </a:p>
        </p:txBody>
      </p:sp>
      <p:sp>
        <p:nvSpPr>
          <p:cNvPr id="37" name="TextBox 36"/>
          <p:cNvSpPr txBox="1"/>
          <p:nvPr/>
        </p:nvSpPr>
        <p:spPr>
          <a:xfrm>
            <a:off x="5749351" y="1613362"/>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
        <p:nvSpPr>
          <p:cNvPr id="38" name="TextBox 37"/>
          <p:cNvSpPr txBox="1"/>
          <p:nvPr/>
        </p:nvSpPr>
        <p:spPr>
          <a:xfrm>
            <a:off x="8655719" y="2407935"/>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39" name="TextBox 38"/>
          <p:cNvSpPr txBox="1"/>
          <p:nvPr/>
        </p:nvSpPr>
        <p:spPr>
          <a:xfrm>
            <a:off x="8690718" y="2063096"/>
            <a:ext cx="287506" cy="221018"/>
          </a:xfrm>
          <a:prstGeom prst="rect">
            <a:avLst/>
          </a:prstGeom>
          <a:noFill/>
        </p:spPr>
        <p:txBody>
          <a:bodyPr wrap="none" lIns="36000" tIns="18000" rIns="36000" bIns="18000" rtlCol="0">
            <a:spAutoFit/>
          </a:bodyPr>
          <a:lstStyle/>
          <a:p>
            <a:r>
              <a:rPr lang="en-US" sz="1200" dirty="0">
                <a:solidFill>
                  <a:srgbClr val="00B050"/>
                </a:solidFill>
              </a:rPr>
              <a:t>I</a:t>
            </a:r>
            <a:r>
              <a:rPr lang="en-US" sz="1200" baseline="-25000" dirty="0">
                <a:solidFill>
                  <a:srgbClr val="00B050"/>
                </a:solidFill>
              </a:rPr>
              <a:t>OUT</a:t>
            </a:r>
            <a:endParaRPr lang="cs-CZ" sz="1200" baseline="-25000" dirty="0">
              <a:solidFill>
                <a:srgbClr val="00B050"/>
              </a:solidFill>
            </a:endParaRPr>
          </a:p>
        </p:txBody>
      </p:sp>
      <p:sp>
        <p:nvSpPr>
          <p:cNvPr id="40" name="TextBox 39"/>
          <p:cNvSpPr txBox="1"/>
          <p:nvPr/>
        </p:nvSpPr>
        <p:spPr>
          <a:xfrm>
            <a:off x="8727786" y="1618245"/>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
        <p:nvSpPr>
          <p:cNvPr id="41" name="TextBox 40"/>
          <p:cNvSpPr txBox="1"/>
          <p:nvPr/>
        </p:nvSpPr>
        <p:spPr>
          <a:xfrm>
            <a:off x="11638447" y="2437445"/>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42" name="TextBox 41"/>
          <p:cNvSpPr txBox="1"/>
          <p:nvPr/>
        </p:nvSpPr>
        <p:spPr>
          <a:xfrm>
            <a:off x="11673446" y="2067894"/>
            <a:ext cx="287506" cy="221018"/>
          </a:xfrm>
          <a:prstGeom prst="rect">
            <a:avLst/>
          </a:prstGeom>
          <a:noFill/>
        </p:spPr>
        <p:txBody>
          <a:bodyPr wrap="none" lIns="36000" tIns="18000" rIns="36000" bIns="18000" rtlCol="0">
            <a:spAutoFit/>
          </a:bodyPr>
          <a:lstStyle/>
          <a:p>
            <a:r>
              <a:rPr lang="en-US" sz="1200" dirty="0">
                <a:solidFill>
                  <a:srgbClr val="00B050"/>
                </a:solidFill>
              </a:rPr>
              <a:t>I</a:t>
            </a:r>
            <a:r>
              <a:rPr lang="en-US" sz="1200" baseline="-25000" dirty="0">
                <a:solidFill>
                  <a:srgbClr val="00B050"/>
                </a:solidFill>
              </a:rPr>
              <a:t>OUT</a:t>
            </a:r>
            <a:endParaRPr lang="cs-CZ" sz="1200" baseline="-25000" dirty="0">
              <a:solidFill>
                <a:srgbClr val="00B050"/>
              </a:solidFill>
            </a:endParaRPr>
          </a:p>
        </p:txBody>
      </p:sp>
      <p:sp>
        <p:nvSpPr>
          <p:cNvPr id="43" name="TextBox 42"/>
          <p:cNvSpPr txBox="1"/>
          <p:nvPr/>
        </p:nvSpPr>
        <p:spPr>
          <a:xfrm>
            <a:off x="11716692" y="1623051"/>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grpSp>
        <p:nvGrpSpPr>
          <p:cNvPr id="44" name="Group 43"/>
          <p:cNvGrpSpPr/>
          <p:nvPr/>
        </p:nvGrpSpPr>
        <p:grpSpPr>
          <a:xfrm>
            <a:off x="3492502" y="3886715"/>
            <a:ext cx="7085586" cy="2469635"/>
            <a:chOff x="191130" y="3664601"/>
            <a:chExt cx="7085586" cy="2469635"/>
          </a:xfrm>
        </p:grpSpPr>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130" y="3974236"/>
              <a:ext cx="2880000" cy="2160000"/>
            </a:xfrm>
            <a:prstGeom prst="rect">
              <a:avLst/>
            </a:prstGeom>
          </p:spPr>
        </p:pic>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70098" y="3974236"/>
              <a:ext cx="2880000" cy="2160000"/>
            </a:xfrm>
            <a:prstGeom prst="rect">
              <a:avLst/>
            </a:prstGeom>
          </p:spPr>
        </p:pic>
        <p:grpSp>
          <p:nvGrpSpPr>
            <p:cNvPr id="47" name="Group 46"/>
            <p:cNvGrpSpPr/>
            <p:nvPr/>
          </p:nvGrpSpPr>
          <p:grpSpPr>
            <a:xfrm>
              <a:off x="207282" y="3664601"/>
              <a:ext cx="7069434" cy="2113778"/>
              <a:chOff x="207282" y="3664601"/>
              <a:chExt cx="7069434" cy="2113778"/>
            </a:xfrm>
          </p:grpSpPr>
          <p:sp>
            <p:nvSpPr>
              <p:cNvPr id="48" name="TextBox 47"/>
              <p:cNvSpPr txBox="1"/>
              <p:nvPr/>
            </p:nvSpPr>
            <p:spPr>
              <a:xfrm>
                <a:off x="207282" y="3664601"/>
                <a:ext cx="2880000" cy="373770"/>
              </a:xfrm>
              <a:prstGeom prst="rect">
                <a:avLst/>
              </a:prstGeom>
              <a:noFill/>
            </p:spPr>
            <p:txBody>
              <a:bodyPr wrap="square" rtlCol="0">
                <a:noAutofit/>
              </a:bodyPr>
              <a:lstStyle/>
              <a:p>
                <a:pPr algn="ctr"/>
                <a:r>
                  <a:rPr lang="en-US" b="1" dirty="0">
                    <a:solidFill>
                      <a:schemeClr val="accent1"/>
                    </a:solidFill>
                  </a:rPr>
                  <a:t>ADJ-15V Cadj1=100p</a:t>
                </a:r>
                <a:endParaRPr lang="pl-PL" b="1" dirty="0">
                  <a:solidFill>
                    <a:schemeClr val="accent1"/>
                  </a:solidFill>
                </a:endParaRPr>
              </a:p>
            </p:txBody>
          </p:sp>
          <p:sp>
            <p:nvSpPr>
              <p:cNvPr id="49" name="TextBox 48"/>
              <p:cNvSpPr txBox="1"/>
              <p:nvPr/>
            </p:nvSpPr>
            <p:spPr>
              <a:xfrm>
                <a:off x="3181900" y="3664601"/>
                <a:ext cx="2880000" cy="373770"/>
              </a:xfrm>
              <a:prstGeom prst="rect">
                <a:avLst/>
              </a:prstGeom>
              <a:noFill/>
            </p:spPr>
            <p:txBody>
              <a:bodyPr wrap="square" rtlCol="0">
                <a:noAutofit/>
              </a:bodyPr>
              <a:lstStyle/>
              <a:p>
                <a:pPr algn="ctr"/>
                <a:r>
                  <a:rPr lang="en-US" b="1" dirty="0">
                    <a:solidFill>
                      <a:schemeClr val="accent1"/>
                    </a:solidFill>
                  </a:rPr>
                  <a:t>ADJ-15V Cadj1=1n</a:t>
                </a:r>
                <a:endParaRPr lang="pl-PL" b="1" dirty="0">
                  <a:solidFill>
                    <a:schemeClr val="accent1"/>
                  </a:solidFill>
                </a:endParaRPr>
              </a:p>
            </p:txBody>
          </p:sp>
          <p:sp>
            <p:nvSpPr>
              <p:cNvPr id="50" name="TextBox 49"/>
              <p:cNvSpPr txBox="1"/>
              <p:nvPr/>
            </p:nvSpPr>
            <p:spPr>
              <a:xfrm>
                <a:off x="6050098" y="5367130"/>
                <a:ext cx="1226618" cy="369332"/>
              </a:xfrm>
              <a:prstGeom prst="rect">
                <a:avLst/>
              </a:prstGeom>
              <a:noFill/>
            </p:spPr>
            <p:txBody>
              <a:bodyPr wrap="none" rtlCol="0">
                <a:spAutoFit/>
              </a:bodyPr>
              <a:lstStyle/>
              <a:p>
                <a:r>
                  <a:rPr lang="en-US" b="1" dirty="0">
                    <a:solidFill>
                      <a:schemeClr val="accent1"/>
                    </a:solidFill>
                  </a:rPr>
                  <a:t>50mV/div</a:t>
                </a:r>
                <a:endParaRPr lang="cs-CZ" b="1" dirty="0">
                  <a:solidFill>
                    <a:schemeClr val="accent1"/>
                  </a:solidFill>
                </a:endParaRPr>
              </a:p>
            </p:txBody>
          </p:sp>
          <p:sp>
            <p:nvSpPr>
              <p:cNvPr id="51" name="TextBox 50"/>
              <p:cNvSpPr txBox="1"/>
              <p:nvPr/>
            </p:nvSpPr>
            <p:spPr>
              <a:xfrm>
                <a:off x="523521" y="5316714"/>
                <a:ext cx="1290225" cy="461665"/>
              </a:xfrm>
              <a:prstGeom prst="rect">
                <a:avLst/>
              </a:prstGeom>
              <a:noFill/>
            </p:spPr>
            <p:txBody>
              <a:bodyPr wrap="none" rtlCol="0">
                <a:spAutoFit/>
              </a:bodyPr>
              <a:lstStyle/>
              <a:p>
                <a:r>
                  <a:rPr lang="en-US" sz="1200" dirty="0">
                    <a:solidFill>
                      <a:srgbClr val="00B0F0"/>
                    </a:solidFill>
                  </a:rPr>
                  <a:t>-90mV / +40mV</a:t>
                </a:r>
              </a:p>
              <a:p>
                <a:r>
                  <a:rPr lang="en-US" sz="1200" dirty="0">
                    <a:solidFill>
                      <a:srgbClr val="00B0F0"/>
                    </a:solidFill>
                  </a:rPr>
                  <a:t>-0.60% / +0.27%</a:t>
                </a:r>
                <a:endParaRPr lang="cs-CZ" sz="1200" dirty="0">
                  <a:solidFill>
                    <a:srgbClr val="00B0F0"/>
                  </a:solidFill>
                </a:endParaRPr>
              </a:p>
            </p:txBody>
          </p:sp>
          <p:sp>
            <p:nvSpPr>
              <p:cNvPr id="52" name="TextBox 51"/>
              <p:cNvSpPr txBox="1"/>
              <p:nvPr/>
            </p:nvSpPr>
            <p:spPr>
              <a:xfrm>
                <a:off x="3515078" y="5316714"/>
                <a:ext cx="1283493" cy="461665"/>
              </a:xfrm>
              <a:prstGeom prst="rect">
                <a:avLst/>
              </a:prstGeom>
              <a:noFill/>
            </p:spPr>
            <p:txBody>
              <a:bodyPr wrap="none" rtlCol="0">
                <a:spAutoFit/>
              </a:bodyPr>
              <a:lstStyle/>
              <a:p>
                <a:r>
                  <a:rPr lang="en-US" sz="1200" dirty="0">
                    <a:solidFill>
                      <a:srgbClr val="00B0F0"/>
                    </a:solidFill>
                  </a:rPr>
                  <a:t>-85mV / +40mV</a:t>
                </a:r>
              </a:p>
              <a:p>
                <a:r>
                  <a:rPr lang="en-US" sz="1200" dirty="0">
                    <a:solidFill>
                      <a:srgbClr val="00B0F0"/>
                    </a:solidFill>
                  </a:rPr>
                  <a:t>-0.57% / +0.27%</a:t>
                </a:r>
                <a:endParaRPr lang="cs-CZ" sz="1200" dirty="0">
                  <a:solidFill>
                    <a:srgbClr val="00B0F0"/>
                  </a:solidFill>
                </a:endParaRPr>
              </a:p>
            </p:txBody>
          </p:sp>
          <p:sp>
            <p:nvSpPr>
              <p:cNvPr id="53" name="TextBox 52"/>
              <p:cNvSpPr txBox="1"/>
              <p:nvPr/>
            </p:nvSpPr>
            <p:spPr>
              <a:xfrm>
                <a:off x="2709164" y="5081062"/>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54" name="TextBox 53"/>
              <p:cNvSpPr txBox="1"/>
              <p:nvPr/>
            </p:nvSpPr>
            <p:spPr>
              <a:xfrm>
                <a:off x="2756520" y="4736223"/>
                <a:ext cx="287506" cy="221018"/>
              </a:xfrm>
              <a:prstGeom prst="rect">
                <a:avLst/>
              </a:prstGeom>
              <a:noFill/>
            </p:spPr>
            <p:txBody>
              <a:bodyPr wrap="none" lIns="36000" tIns="18000" rIns="36000" bIns="18000" rtlCol="0">
                <a:spAutoFit/>
              </a:bodyPr>
              <a:lstStyle/>
              <a:p>
                <a:r>
                  <a:rPr lang="en-US" sz="1200" dirty="0">
                    <a:solidFill>
                      <a:srgbClr val="00B050"/>
                    </a:solidFill>
                  </a:rPr>
                  <a:t>I</a:t>
                </a:r>
                <a:r>
                  <a:rPr lang="en-US" sz="1200" baseline="-25000" dirty="0">
                    <a:solidFill>
                      <a:srgbClr val="00B050"/>
                    </a:solidFill>
                  </a:rPr>
                  <a:t>OUT</a:t>
                </a:r>
                <a:endParaRPr lang="cs-CZ" sz="1200" baseline="-25000" dirty="0">
                  <a:solidFill>
                    <a:srgbClr val="00B050"/>
                  </a:solidFill>
                </a:endParaRPr>
              </a:p>
            </p:txBody>
          </p:sp>
          <p:sp>
            <p:nvSpPr>
              <p:cNvPr id="55" name="TextBox 54"/>
              <p:cNvSpPr txBox="1"/>
              <p:nvPr/>
            </p:nvSpPr>
            <p:spPr>
              <a:xfrm>
                <a:off x="2793588" y="4285212"/>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
            <p:nvSpPr>
              <p:cNvPr id="56" name="TextBox 55"/>
              <p:cNvSpPr txBox="1"/>
              <p:nvPr/>
            </p:nvSpPr>
            <p:spPr>
              <a:xfrm>
                <a:off x="5691008" y="5074884"/>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57" name="TextBox 56"/>
              <p:cNvSpPr txBox="1"/>
              <p:nvPr/>
            </p:nvSpPr>
            <p:spPr>
              <a:xfrm>
                <a:off x="5738363" y="4730045"/>
                <a:ext cx="287506" cy="221018"/>
              </a:xfrm>
              <a:prstGeom prst="rect">
                <a:avLst/>
              </a:prstGeom>
              <a:noFill/>
            </p:spPr>
            <p:txBody>
              <a:bodyPr wrap="none" lIns="36000" tIns="18000" rIns="36000" bIns="18000" rtlCol="0">
                <a:spAutoFit/>
              </a:bodyPr>
              <a:lstStyle/>
              <a:p>
                <a:r>
                  <a:rPr lang="en-US" sz="1200" dirty="0">
                    <a:solidFill>
                      <a:srgbClr val="00B050"/>
                    </a:solidFill>
                  </a:rPr>
                  <a:t>I</a:t>
                </a:r>
                <a:r>
                  <a:rPr lang="en-US" sz="1200" baseline="-25000" dirty="0">
                    <a:solidFill>
                      <a:srgbClr val="00B050"/>
                    </a:solidFill>
                  </a:rPr>
                  <a:t>OUT</a:t>
                </a:r>
                <a:endParaRPr lang="cs-CZ" sz="1200" baseline="-25000" dirty="0">
                  <a:solidFill>
                    <a:srgbClr val="00B050"/>
                  </a:solidFill>
                </a:endParaRPr>
              </a:p>
            </p:txBody>
          </p:sp>
          <p:sp>
            <p:nvSpPr>
              <p:cNvPr id="58" name="TextBox 57"/>
              <p:cNvSpPr txBox="1"/>
              <p:nvPr/>
            </p:nvSpPr>
            <p:spPr>
              <a:xfrm>
                <a:off x="5769253" y="4279019"/>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grpSp>
      </p:grpSp>
      <p:sp>
        <p:nvSpPr>
          <p:cNvPr id="69" name="Rectangle 68"/>
          <p:cNvSpPr/>
          <p:nvPr/>
        </p:nvSpPr>
        <p:spPr>
          <a:xfrm>
            <a:off x="500945" y="4687019"/>
            <a:ext cx="2763129" cy="830997"/>
          </a:xfrm>
          <a:prstGeom prst="rect">
            <a:avLst/>
          </a:prstGeom>
        </p:spPr>
        <p:txBody>
          <a:bodyPr wrap="none">
            <a:spAutoFit/>
          </a:bodyPr>
          <a:lstStyle/>
          <a:p>
            <a:r>
              <a:rPr lang="en-US" sz="2400" dirty="0">
                <a:solidFill>
                  <a:schemeClr val="accent1"/>
                </a:solidFill>
                <a:latin typeface="Franklin Gothic Medium" panose="020B0603020102020204"/>
                <a:ea typeface="+mj-ea"/>
                <a:cs typeface="+mj-cs"/>
              </a:rPr>
              <a:t>ADJ-15V, </a:t>
            </a:r>
            <a:r>
              <a:rPr lang="en-US" sz="2400" dirty="0" err="1">
                <a:solidFill>
                  <a:schemeClr val="accent1"/>
                </a:solidFill>
                <a:latin typeface="Franklin Gothic Medium" panose="020B0603020102020204"/>
                <a:ea typeface="+mj-ea"/>
                <a:cs typeface="+mj-cs"/>
              </a:rPr>
              <a:t>Cout</a:t>
            </a:r>
            <a:r>
              <a:rPr lang="en-US" sz="2400" dirty="0">
                <a:solidFill>
                  <a:schemeClr val="accent1"/>
                </a:solidFill>
                <a:latin typeface="Franklin Gothic Medium" panose="020B0603020102020204"/>
                <a:ea typeface="+mj-ea"/>
                <a:cs typeface="+mj-cs"/>
              </a:rPr>
              <a:t>=1uF,</a:t>
            </a:r>
          </a:p>
          <a:p>
            <a:r>
              <a:rPr lang="en-US" sz="2400" dirty="0">
                <a:solidFill>
                  <a:schemeClr val="accent1"/>
                </a:solidFill>
                <a:latin typeface="Franklin Gothic Medium" panose="020B0603020102020204"/>
                <a:ea typeface="+mj-ea"/>
                <a:cs typeface="+mj-cs"/>
              </a:rPr>
              <a:t> (various C</a:t>
            </a:r>
            <a:r>
              <a:rPr lang="en-US" sz="2400" baseline="-25000" dirty="0">
                <a:solidFill>
                  <a:schemeClr val="accent1"/>
                </a:solidFill>
                <a:latin typeface="Franklin Gothic Medium" panose="020B0603020102020204"/>
                <a:ea typeface="+mj-ea"/>
                <a:cs typeface="+mj-cs"/>
              </a:rPr>
              <a:t>ADJ1</a:t>
            </a:r>
            <a:r>
              <a:rPr lang="en-US" sz="2400" dirty="0">
                <a:solidFill>
                  <a:schemeClr val="accent1"/>
                </a:solidFill>
                <a:latin typeface="Franklin Gothic Medium" panose="020B0603020102020204"/>
                <a:ea typeface="+mj-ea"/>
                <a:cs typeface="+mj-cs"/>
              </a:rPr>
              <a:t>)</a:t>
            </a:r>
            <a:endParaRPr lang="en-US" sz="2400" dirty="0">
              <a:solidFill>
                <a:schemeClr val="accent1"/>
              </a:solidFill>
            </a:endParaRPr>
          </a:p>
        </p:txBody>
      </p:sp>
    </p:spTree>
    <p:extLst>
      <p:ext uri="{BB962C8B-B14F-4D97-AF65-F5344CB8AC3E}">
        <p14:creationId xmlns:p14="http://schemas.microsoft.com/office/powerpoint/2010/main" val="135017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4" y="1513303"/>
            <a:ext cx="2340000" cy="1755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5216" y="1513303"/>
            <a:ext cx="2340000" cy="1755000"/>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3988" y="1513303"/>
            <a:ext cx="2340000" cy="1755000"/>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42760" y="1513303"/>
            <a:ext cx="2340000" cy="1755000"/>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71531" y="1513303"/>
            <a:ext cx="2340000" cy="1755000"/>
          </a:xfrm>
          <a:prstGeom prst="rect">
            <a:avLst/>
          </a:prstGeom>
        </p:spPr>
      </p:pic>
      <p:sp>
        <p:nvSpPr>
          <p:cNvPr id="2" name="Title 1"/>
          <p:cNvSpPr>
            <a:spLocks noGrp="1"/>
          </p:cNvSpPr>
          <p:nvPr>
            <p:ph type="title"/>
          </p:nvPr>
        </p:nvSpPr>
        <p:spPr>
          <a:xfrm>
            <a:off x="0" y="0"/>
            <a:ext cx="12192000" cy="698485"/>
          </a:xfrm>
        </p:spPr>
        <p:txBody>
          <a:bodyPr>
            <a:normAutofit fontScale="90000"/>
          </a:bodyPr>
          <a:lstStyle/>
          <a:p>
            <a:r>
              <a:rPr lang="en-US" b="1" dirty="0"/>
              <a:t>NCP730 vs TPS709 – Single Load Transients zoom of NCP730</a:t>
            </a:r>
          </a:p>
        </p:txBody>
      </p:sp>
      <p:sp>
        <p:nvSpPr>
          <p:cNvPr id="4" name="Date Placeholder 3"/>
          <p:cNvSpPr>
            <a:spLocks noGrp="1"/>
          </p:cNvSpPr>
          <p:nvPr>
            <p:ph type="dt" sz="half" idx="10"/>
          </p:nvPr>
        </p:nvSpPr>
        <p:spPr/>
        <p:txBody>
          <a:bodyPr/>
          <a:lstStyle/>
          <a:p>
            <a:fld id="{6680A3A9-611D-47F4-A5A3-9DC50DC5D702}" type="datetime1">
              <a:rPr lang="en-US" smtClean="0">
                <a:solidFill>
                  <a:prstClr val="white"/>
                </a:solidFill>
              </a:rPr>
              <a:pPr/>
              <a:t>9/25/2022</a:t>
            </a:fld>
            <a:endParaRPr lang="en-US" dirty="0">
              <a:solidFill>
                <a:prstClr val="white"/>
              </a:solidFill>
            </a:endParaRPr>
          </a:p>
        </p:txBody>
      </p:sp>
      <p:sp>
        <p:nvSpPr>
          <p:cNvPr id="5" name="Slide Number Placeholder 4"/>
          <p:cNvSpPr>
            <a:spLocks noGrp="1"/>
          </p:cNvSpPr>
          <p:nvPr>
            <p:ph type="sldNum" sz="quarter" idx="11"/>
          </p:nvPr>
        </p:nvSpPr>
        <p:spPr/>
        <p:txBody>
          <a:bodyPr/>
          <a:lstStyle/>
          <a:p>
            <a:fld id="{5853B473-0271-47CF-900A-D77E281FB591}" type="slidenum">
              <a:rPr lang="en-US" smtClean="0">
                <a:solidFill>
                  <a:prstClr val="white"/>
                </a:solidFill>
              </a:rPr>
              <a:pPr/>
              <a:t>15</a:t>
            </a:fld>
            <a:endParaRPr lang="en-US" dirty="0">
              <a:solidFill>
                <a:prstClr val="white"/>
              </a:solidFill>
            </a:endParaRPr>
          </a:p>
        </p:txBody>
      </p:sp>
      <p:sp>
        <p:nvSpPr>
          <p:cNvPr id="7" name="TextBox 6"/>
          <p:cNvSpPr txBox="1"/>
          <p:nvPr/>
        </p:nvSpPr>
        <p:spPr>
          <a:xfrm>
            <a:off x="0" y="1151958"/>
            <a:ext cx="12192000" cy="374271"/>
          </a:xfrm>
          <a:prstGeom prst="rect">
            <a:avLst/>
          </a:prstGeom>
          <a:noFill/>
        </p:spPr>
        <p:txBody>
          <a:bodyPr wrap="square" rtlCol="0">
            <a:noAutofit/>
          </a:bodyPr>
          <a:lstStyle/>
          <a:p>
            <a:pPr algn="ctr"/>
            <a:r>
              <a:rPr lang="en-US" b="1" dirty="0">
                <a:solidFill>
                  <a:schemeClr val="accent1"/>
                </a:solidFill>
              </a:rPr>
              <a:t>NCP730 3.3V – </a:t>
            </a:r>
            <a:r>
              <a:rPr lang="en-US" b="1" dirty="0" err="1">
                <a:solidFill>
                  <a:schemeClr val="accent1"/>
                </a:solidFill>
              </a:rPr>
              <a:t>Cout</a:t>
            </a:r>
            <a:r>
              <a:rPr lang="en-US" b="1" dirty="0">
                <a:solidFill>
                  <a:schemeClr val="accent1"/>
                </a:solidFill>
              </a:rPr>
              <a:t>=1u (used minimal)</a:t>
            </a:r>
            <a:endParaRPr lang="pl-PL" b="1" dirty="0">
              <a:solidFill>
                <a:schemeClr val="accent1"/>
              </a:solidFill>
            </a:endParaRPr>
          </a:p>
        </p:txBody>
      </p:sp>
      <p:sp>
        <p:nvSpPr>
          <p:cNvPr id="8" name="TextBox 7"/>
          <p:cNvSpPr txBox="1"/>
          <p:nvPr/>
        </p:nvSpPr>
        <p:spPr>
          <a:xfrm>
            <a:off x="0" y="3453024"/>
            <a:ext cx="12192000" cy="368265"/>
          </a:xfrm>
          <a:prstGeom prst="rect">
            <a:avLst/>
          </a:prstGeom>
          <a:noFill/>
        </p:spPr>
        <p:txBody>
          <a:bodyPr wrap="square" rtlCol="0">
            <a:noAutofit/>
          </a:bodyPr>
          <a:lstStyle/>
          <a:p>
            <a:pPr algn="ctr"/>
            <a:r>
              <a:rPr lang="en-US" b="1" dirty="0">
                <a:solidFill>
                  <a:schemeClr val="accent1"/>
                </a:solidFill>
              </a:rPr>
              <a:t>TPS709 3.3V – </a:t>
            </a:r>
            <a:r>
              <a:rPr lang="en-US" b="1" dirty="0" err="1">
                <a:solidFill>
                  <a:schemeClr val="accent1"/>
                </a:solidFill>
              </a:rPr>
              <a:t>Cout</a:t>
            </a:r>
            <a:r>
              <a:rPr lang="en-US" b="1" dirty="0">
                <a:solidFill>
                  <a:schemeClr val="accent1"/>
                </a:solidFill>
              </a:rPr>
              <a:t>=2u (used minimal)</a:t>
            </a:r>
            <a:endParaRPr lang="pl-PL" b="1" dirty="0">
              <a:solidFill>
                <a:schemeClr val="accent1"/>
              </a:solidFill>
            </a:endParaRPr>
          </a:p>
        </p:txBody>
      </p:sp>
      <p:sp>
        <p:nvSpPr>
          <p:cNvPr id="9" name="TextBox 8"/>
          <p:cNvSpPr txBox="1"/>
          <p:nvPr/>
        </p:nvSpPr>
        <p:spPr>
          <a:xfrm>
            <a:off x="0" y="691947"/>
            <a:ext cx="12191999" cy="373770"/>
          </a:xfrm>
          <a:prstGeom prst="rect">
            <a:avLst/>
          </a:prstGeom>
          <a:noFill/>
        </p:spPr>
        <p:txBody>
          <a:bodyPr wrap="square" rtlCol="0">
            <a:noAutofit/>
          </a:bodyPr>
          <a:lstStyle/>
          <a:p>
            <a:pPr algn="ctr"/>
            <a:r>
              <a:rPr lang="en-US" b="1" dirty="0" err="1">
                <a:solidFill>
                  <a:schemeClr val="accent1"/>
                </a:solidFill>
              </a:rPr>
              <a:t>Iout</a:t>
            </a:r>
            <a:r>
              <a:rPr lang="en-US" b="1" dirty="0">
                <a:solidFill>
                  <a:schemeClr val="accent1"/>
                </a:solidFill>
              </a:rPr>
              <a:t>=1-150mA, </a:t>
            </a:r>
            <a:r>
              <a:rPr lang="en-US" b="1" dirty="0" err="1">
                <a:solidFill>
                  <a:schemeClr val="accent1"/>
                </a:solidFill>
              </a:rPr>
              <a:t>tr</a:t>
            </a:r>
            <a:r>
              <a:rPr lang="en-US" b="1" dirty="0">
                <a:solidFill>
                  <a:schemeClr val="accent1"/>
                </a:solidFill>
              </a:rPr>
              <a:t>=</a:t>
            </a:r>
            <a:r>
              <a:rPr lang="en-US" b="1" dirty="0" err="1">
                <a:solidFill>
                  <a:schemeClr val="accent1"/>
                </a:solidFill>
              </a:rPr>
              <a:t>tf</a:t>
            </a:r>
            <a:r>
              <a:rPr lang="en-US" b="1" dirty="0">
                <a:solidFill>
                  <a:schemeClr val="accent1"/>
                </a:solidFill>
              </a:rPr>
              <a:t>=1us – same conditions and NOT the same scale</a:t>
            </a:r>
            <a:endParaRPr lang="pl-PL" b="1" dirty="0">
              <a:solidFill>
                <a:schemeClr val="accent1"/>
              </a:solidFill>
            </a:endParaRPr>
          </a:p>
        </p:txBody>
      </p:sp>
      <p:sp>
        <p:nvSpPr>
          <p:cNvPr id="10" name="TextBox 9"/>
          <p:cNvSpPr txBox="1"/>
          <p:nvPr/>
        </p:nvSpPr>
        <p:spPr>
          <a:xfrm>
            <a:off x="0" y="5813777"/>
            <a:ext cx="12192000" cy="370779"/>
          </a:xfrm>
          <a:prstGeom prst="rect">
            <a:avLst/>
          </a:prstGeom>
          <a:noFill/>
        </p:spPr>
        <p:txBody>
          <a:bodyPr wrap="square" rtlCol="0">
            <a:noAutofit/>
          </a:bodyPr>
          <a:lstStyle/>
          <a:p>
            <a:r>
              <a:rPr lang="en-US" b="1" dirty="0">
                <a:solidFill>
                  <a:schemeClr val="accent1"/>
                </a:solidFill>
              </a:rPr>
              <a:t>Comments: NCP730 is significantly better than TPS709</a:t>
            </a:r>
          </a:p>
          <a:p>
            <a:endParaRPr lang="en-US" dirty="0">
              <a:solidFill>
                <a:srgbClr val="FF0000"/>
              </a:solidFill>
            </a:endParaRPr>
          </a:p>
          <a:p>
            <a:endParaRPr lang="en-US" dirty="0">
              <a:solidFill>
                <a:srgbClr val="424242"/>
              </a:solidFill>
            </a:endParaRP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00" y="3821289"/>
            <a:ext cx="2340000" cy="1755000"/>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83556" y="3821289"/>
            <a:ext cx="2340000" cy="1755000"/>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17312" y="3821289"/>
            <a:ext cx="2340000" cy="1755000"/>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351068" y="3821289"/>
            <a:ext cx="2340000" cy="1755000"/>
          </a:xfrm>
          <a:prstGeom prst="rect">
            <a:avLst/>
          </a:prstGeom>
        </p:spPr>
      </p:pic>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84822" y="3821289"/>
            <a:ext cx="2340000" cy="1755000"/>
          </a:xfrm>
          <a:prstGeom prst="rect">
            <a:avLst/>
          </a:prstGeom>
        </p:spPr>
      </p:pic>
      <p:sp>
        <p:nvSpPr>
          <p:cNvPr id="26" name="TextBox 25"/>
          <p:cNvSpPr txBox="1"/>
          <p:nvPr/>
        </p:nvSpPr>
        <p:spPr>
          <a:xfrm>
            <a:off x="55444" y="5025525"/>
            <a:ext cx="2339999" cy="369332"/>
          </a:xfrm>
          <a:prstGeom prst="rect">
            <a:avLst/>
          </a:prstGeom>
          <a:noFill/>
        </p:spPr>
        <p:txBody>
          <a:bodyPr wrap="square" rtlCol="0">
            <a:spAutoFit/>
          </a:bodyPr>
          <a:lstStyle/>
          <a:p>
            <a:pPr algn="ctr"/>
            <a:r>
              <a:rPr lang="en-US" b="1" dirty="0">
                <a:solidFill>
                  <a:schemeClr val="accent1"/>
                </a:solidFill>
              </a:rPr>
              <a:t>-435mV / +370mV</a:t>
            </a:r>
            <a:endParaRPr lang="cs-CZ" b="1" dirty="0">
              <a:solidFill>
                <a:schemeClr val="accent1"/>
              </a:solidFill>
            </a:endParaRPr>
          </a:p>
        </p:txBody>
      </p:sp>
      <p:sp>
        <p:nvSpPr>
          <p:cNvPr id="27" name="TextBox 26"/>
          <p:cNvSpPr txBox="1"/>
          <p:nvPr/>
        </p:nvSpPr>
        <p:spPr>
          <a:xfrm>
            <a:off x="2489201" y="5025525"/>
            <a:ext cx="2339999" cy="369332"/>
          </a:xfrm>
          <a:prstGeom prst="rect">
            <a:avLst/>
          </a:prstGeom>
          <a:noFill/>
        </p:spPr>
        <p:txBody>
          <a:bodyPr wrap="square" rtlCol="0">
            <a:spAutoFit/>
          </a:bodyPr>
          <a:lstStyle/>
          <a:p>
            <a:pPr algn="ctr"/>
            <a:r>
              <a:rPr lang="en-US" b="1" dirty="0">
                <a:solidFill>
                  <a:schemeClr val="accent1"/>
                </a:solidFill>
              </a:rPr>
              <a:t>-350mV / +350mV</a:t>
            </a:r>
            <a:endParaRPr lang="cs-CZ" b="1" dirty="0">
              <a:solidFill>
                <a:schemeClr val="accent1"/>
              </a:solidFill>
            </a:endParaRPr>
          </a:p>
        </p:txBody>
      </p:sp>
      <p:sp>
        <p:nvSpPr>
          <p:cNvPr id="28" name="TextBox 27"/>
          <p:cNvSpPr txBox="1"/>
          <p:nvPr/>
        </p:nvSpPr>
        <p:spPr>
          <a:xfrm>
            <a:off x="4922954" y="5025525"/>
            <a:ext cx="2339999" cy="369332"/>
          </a:xfrm>
          <a:prstGeom prst="rect">
            <a:avLst/>
          </a:prstGeom>
          <a:noFill/>
        </p:spPr>
        <p:txBody>
          <a:bodyPr wrap="square" rtlCol="0">
            <a:spAutoFit/>
          </a:bodyPr>
          <a:lstStyle/>
          <a:p>
            <a:pPr algn="ctr"/>
            <a:r>
              <a:rPr lang="en-US" b="1" dirty="0">
                <a:solidFill>
                  <a:schemeClr val="accent1"/>
                </a:solidFill>
              </a:rPr>
              <a:t>-310mV / +260mV</a:t>
            </a:r>
            <a:endParaRPr lang="cs-CZ" b="1" dirty="0">
              <a:solidFill>
                <a:schemeClr val="accent1"/>
              </a:solidFill>
            </a:endParaRPr>
          </a:p>
        </p:txBody>
      </p:sp>
      <p:sp>
        <p:nvSpPr>
          <p:cNvPr id="29" name="TextBox 28"/>
          <p:cNvSpPr txBox="1"/>
          <p:nvPr/>
        </p:nvSpPr>
        <p:spPr>
          <a:xfrm>
            <a:off x="7356713" y="5025525"/>
            <a:ext cx="2339999" cy="369332"/>
          </a:xfrm>
          <a:prstGeom prst="rect">
            <a:avLst/>
          </a:prstGeom>
          <a:noFill/>
        </p:spPr>
        <p:txBody>
          <a:bodyPr wrap="square" rtlCol="0">
            <a:spAutoFit/>
          </a:bodyPr>
          <a:lstStyle/>
          <a:p>
            <a:pPr algn="ctr"/>
            <a:r>
              <a:rPr lang="en-US" b="1" dirty="0">
                <a:solidFill>
                  <a:schemeClr val="accent1"/>
                </a:solidFill>
              </a:rPr>
              <a:t>-310mV / +260mV</a:t>
            </a:r>
            <a:endParaRPr lang="cs-CZ" b="1" dirty="0">
              <a:solidFill>
                <a:schemeClr val="accent1"/>
              </a:solidFill>
            </a:endParaRPr>
          </a:p>
        </p:txBody>
      </p:sp>
      <p:sp>
        <p:nvSpPr>
          <p:cNvPr id="30" name="TextBox 29"/>
          <p:cNvSpPr txBox="1"/>
          <p:nvPr/>
        </p:nvSpPr>
        <p:spPr>
          <a:xfrm>
            <a:off x="9790467" y="5025525"/>
            <a:ext cx="2339999" cy="369332"/>
          </a:xfrm>
          <a:prstGeom prst="rect">
            <a:avLst/>
          </a:prstGeom>
          <a:noFill/>
        </p:spPr>
        <p:txBody>
          <a:bodyPr wrap="square" rtlCol="0">
            <a:spAutoFit/>
          </a:bodyPr>
          <a:lstStyle/>
          <a:p>
            <a:pPr algn="ctr"/>
            <a:r>
              <a:rPr lang="en-US" b="1" dirty="0">
                <a:solidFill>
                  <a:schemeClr val="accent1"/>
                </a:solidFill>
              </a:rPr>
              <a:t>-310mV / +270mV</a:t>
            </a:r>
            <a:endParaRPr lang="cs-CZ" b="1" dirty="0">
              <a:solidFill>
                <a:schemeClr val="accent1"/>
              </a:solidFill>
            </a:endParaRPr>
          </a:p>
        </p:txBody>
      </p:sp>
      <p:sp>
        <p:nvSpPr>
          <p:cNvPr id="31" name="TextBox 30"/>
          <p:cNvSpPr txBox="1"/>
          <p:nvPr/>
        </p:nvSpPr>
        <p:spPr>
          <a:xfrm>
            <a:off x="287866" y="4915586"/>
            <a:ext cx="1275645" cy="246221"/>
          </a:xfrm>
          <a:prstGeom prst="rect">
            <a:avLst/>
          </a:prstGeom>
          <a:noFill/>
        </p:spPr>
        <p:txBody>
          <a:bodyPr wrap="square" rtlCol="0">
            <a:spAutoFit/>
          </a:bodyPr>
          <a:lstStyle/>
          <a:p>
            <a:r>
              <a:rPr lang="en-US" sz="1000" dirty="0">
                <a:solidFill>
                  <a:srgbClr val="00B0F0"/>
                </a:solidFill>
              </a:rPr>
              <a:t>Is in dropout here</a:t>
            </a:r>
            <a:endParaRPr lang="cs-CZ" sz="1000" dirty="0">
              <a:solidFill>
                <a:srgbClr val="00B0F0"/>
              </a:solidFill>
            </a:endParaRPr>
          </a:p>
        </p:txBody>
      </p:sp>
      <p:sp>
        <p:nvSpPr>
          <p:cNvPr id="32" name="TextBox 31"/>
          <p:cNvSpPr txBox="1"/>
          <p:nvPr/>
        </p:nvSpPr>
        <p:spPr>
          <a:xfrm>
            <a:off x="56445" y="2027018"/>
            <a:ext cx="2339999" cy="369332"/>
          </a:xfrm>
          <a:prstGeom prst="rect">
            <a:avLst/>
          </a:prstGeom>
          <a:noFill/>
        </p:spPr>
        <p:txBody>
          <a:bodyPr wrap="square" rtlCol="0">
            <a:spAutoFit/>
          </a:bodyPr>
          <a:lstStyle/>
          <a:p>
            <a:pPr algn="ctr"/>
            <a:r>
              <a:rPr lang="en-US" b="1" dirty="0">
                <a:solidFill>
                  <a:schemeClr val="accent1"/>
                </a:solidFill>
              </a:rPr>
              <a:t>Vin=3.8V</a:t>
            </a:r>
            <a:endParaRPr lang="cs-CZ" b="1" dirty="0">
              <a:solidFill>
                <a:schemeClr val="accent1"/>
              </a:solidFill>
            </a:endParaRPr>
          </a:p>
        </p:txBody>
      </p:sp>
      <p:sp>
        <p:nvSpPr>
          <p:cNvPr id="33" name="TextBox 32"/>
          <p:cNvSpPr txBox="1"/>
          <p:nvPr/>
        </p:nvSpPr>
        <p:spPr>
          <a:xfrm>
            <a:off x="2490202" y="2027018"/>
            <a:ext cx="2339999" cy="369332"/>
          </a:xfrm>
          <a:prstGeom prst="rect">
            <a:avLst/>
          </a:prstGeom>
          <a:noFill/>
        </p:spPr>
        <p:txBody>
          <a:bodyPr wrap="square" rtlCol="0">
            <a:spAutoFit/>
          </a:bodyPr>
          <a:lstStyle/>
          <a:p>
            <a:pPr algn="ctr"/>
            <a:r>
              <a:rPr lang="en-US" b="1" dirty="0">
                <a:solidFill>
                  <a:schemeClr val="accent1"/>
                </a:solidFill>
              </a:rPr>
              <a:t>Vin=4.3V</a:t>
            </a:r>
            <a:endParaRPr lang="cs-CZ" b="1" dirty="0">
              <a:solidFill>
                <a:schemeClr val="accent1"/>
              </a:solidFill>
            </a:endParaRPr>
          </a:p>
        </p:txBody>
      </p:sp>
      <p:sp>
        <p:nvSpPr>
          <p:cNvPr id="34" name="TextBox 33"/>
          <p:cNvSpPr txBox="1"/>
          <p:nvPr/>
        </p:nvSpPr>
        <p:spPr>
          <a:xfrm>
            <a:off x="4923955" y="2027018"/>
            <a:ext cx="2339999" cy="369332"/>
          </a:xfrm>
          <a:prstGeom prst="rect">
            <a:avLst/>
          </a:prstGeom>
          <a:noFill/>
        </p:spPr>
        <p:txBody>
          <a:bodyPr wrap="square" rtlCol="0">
            <a:spAutoFit/>
          </a:bodyPr>
          <a:lstStyle/>
          <a:p>
            <a:pPr algn="ctr"/>
            <a:r>
              <a:rPr lang="en-US" b="1" dirty="0">
                <a:solidFill>
                  <a:schemeClr val="accent1"/>
                </a:solidFill>
              </a:rPr>
              <a:t>Vin=5.3V</a:t>
            </a:r>
            <a:endParaRPr lang="cs-CZ" b="1" dirty="0">
              <a:solidFill>
                <a:schemeClr val="accent1"/>
              </a:solidFill>
            </a:endParaRPr>
          </a:p>
        </p:txBody>
      </p:sp>
      <p:sp>
        <p:nvSpPr>
          <p:cNvPr id="35" name="TextBox 34"/>
          <p:cNvSpPr txBox="1"/>
          <p:nvPr/>
        </p:nvSpPr>
        <p:spPr>
          <a:xfrm>
            <a:off x="7357714" y="2027018"/>
            <a:ext cx="2339999" cy="369332"/>
          </a:xfrm>
          <a:prstGeom prst="rect">
            <a:avLst/>
          </a:prstGeom>
          <a:noFill/>
        </p:spPr>
        <p:txBody>
          <a:bodyPr wrap="square" rtlCol="0">
            <a:spAutoFit/>
          </a:bodyPr>
          <a:lstStyle/>
          <a:p>
            <a:pPr algn="ctr"/>
            <a:r>
              <a:rPr lang="en-US" b="1" dirty="0">
                <a:solidFill>
                  <a:schemeClr val="accent1"/>
                </a:solidFill>
              </a:rPr>
              <a:t>Vin=12V</a:t>
            </a:r>
            <a:endParaRPr lang="cs-CZ" b="1" dirty="0">
              <a:solidFill>
                <a:schemeClr val="accent1"/>
              </a:solidFill>
            </a:endParaRPr>
          </a:p>
        </p:txBody>
      </p:sp>
      <p:sp>
        <p:nvSpPr>
          <p:cNvPr id="36" name="TextBox 35"/>
          <p:cNvSpPr txBox="1"/>
          <p:nvPr/>
        </p:nvSpPr>
        <p:spPr>
          <a:xfrm>
            <a:off x="9791468" y="2027018"/>
            <a:ext cx="2339999" cy="369332"/>
          </a:xfrm>
          <a:prstGeom prst="rect">
            <a:avLst/>
          </a:prstGeom>
          <a:noFill/>
        </p:spPr>
        <p:txBody>
          <a:bodyPr wrap="square" rtlCol="0">
            <a:spAutoFit/>
          </a:bodyPr>
          <a:lstStyle/>
          <a:p>
            <a:pPr algn="ctr"/>
            <a:r>
              <a:rPr lang="en-US" b="1" dirty="0">
                <a:solidFill>
                  <a:schemeClr val="accent1"/>
                </a:solidFill>
              </a:rPr>
              <a:t>Vin=24V</a:t>
            </a:r>
            <a:endParaRPr lang="cs-CZ" b="1" dirty="0">
              <a:solidFill>
                <a:schemeClr val="accent1"/>
              </a:solidFill>
            </a:endParaRPr>
          </a:p>
        </p:txBody>
      </p:sp>
      <p:sp>
        <p:nvSpPr>
          <p:cNvPr id="42" name="TextBox 41"/>
          <p:cNvSpPr txBox="1"/>
          <p:nvPr/>
        </p:nvSpPr>
        <p:spPr>
          <a:xfrm>
            <a:off x="50796" y="4283292"/>
            <a:ext cx="2339999" cy="369332"/>
          </a:xfrm>
          <a:prstGeom prst="rect">
            <a:avLst/>
          </a:prstGeom>
          <a:noFill/>
        </p:spPr>
        <p:txBody>
          <a:bodyPr wrap="square" rtlCol="0">
            <a:spAutoFit/>
          </a:bodyPr>
          <a:lstStyle/>
          <a:p>
            <a:pPr algn="ctr"/>
            <a:r>
              <a:rPr lang="en-US" b="1" dirty="0">
                <a:solidFill>
                  <a:schemeClr val="accent1"/>
                </a:solidFill>
              </a:rPr>
              <a:t>Vin=3.8V</a:t>
            </a:r>
            <a:endParaRPr lang="cs-CZ" b="1" dirty="0">
              <a:solidFill>
                <a:schemeClr val="accent1"/>
              </a:solidFill>
            </a:endParaRPr>
          </a:p>
        </p:txBody>
      </p:sp>
      <p:sp>
        <p:nvSpPr>
          <p:cNvPr id="43" name="TextBox 42"/>
          <p:cNvSpPr txBox="1"/>
          <p:nvPr/>
        </p:nvSpPr>
        <p:spPr>
          <a:xfrm>
            <a:off x="2484553" y="4283292"/>
            <a:ext cx="2339999" cy="369332"/>
          </a:xfrm>
          <a:prstGeom prst="rect">
            <a:avLst/>
          </a:prstGeom>
          <a:noFill/>
        </p:spPr>
        <p:txBody>
          <a:bodyPr wrap="square" rtlCol="0">
            <a:spAutoFit/>
          </a:bodyPr>
          <a:lstStyle/>
          <a:p>
            <a:pPr algn="ctr"/>
            <a:r>
              <a:rPr lang="en-US" b="1" dirty="0">
                <a:solidFill>
                  <a:schemeClr val="accent1"/>
                </a:solidFill>
              </a:rPr>
              <a:t>Vin=4.3V</a:t>
            </a:r>
            <a:endParaRPr lang="cs-CZ" b="1" dirty="0">
              <a:solidFill>
                <a:schemeClr val="accent1"/>
              </a:solidFill>
            </a:endParaRPr>
          </a:p>
        </p:txBody>
      </p:sp>
      <p:sp>
        <p:nvSpPr>
          <p:cNvPr id="44" name="TextBox 43"/>
          <p:cNvSpPr txBox="1"/>
          <p:nvPr/>
        </p:nvSpPr>
        <p:spPr>
          <a:xfrm>
            <a:off x="4918306" y="4283292"/>
            <a:ext cx="2339999" cy="369332"/>
          </a:xfrm>
          <a:prstGeom prst="rect">
            <a:avLst/>
          </a:prstGeom>
          <a:noFill/>
        </p:spPr>
        <p:txBody>
          <a:bodyPr wrap="square" rtlCol="0">
            <a:spAutoFit/>
          </a:bodyPr>
          <a:lstStyle/>
          <a:p>
            <a:pPr algn="ctr"/>
            <a:r>
              <a:rPr lang="en-US" b="1" dirty="0">
                <a:solidFill>
                  <a:schemeClr val="accent1"/>
                </a:solidFill>
              </a:rPr>
              <a:t>Vin=5.3V</a:t>
            </a:r>
            <a:endParaRPr lang="cs-CZ" b="1" dirty="0">
              <a:solidFill>
                <a:schemeClr val="accent1"/>
              </a:solidFill>
            </a:endParaRPr>
          </a:p>
        </p:txBody>
      </p:sp>
      <p:sp>
        <p:nvSpPr>
          <p:cNvPr id="45" name="TextBox 44"/>
          <p:cNvSpPr txBox="1"/>
          <p:nvPr/>
        </p:nvSpPr>
        <p:spPr>
          <a:xfrm>
            <a:off x="7352065" y="4283292"/>
            <a:ext cx="2339999" cy="369332"/>
          </a:xfrm>
          <a:prstGeom prst="rect">
            <a:avLst/>
          </a:prstGeom>
          <a:noFill/>
        </p:spPr>
        <p:txBody>
          <a:bodyPr wrap="square" rtlCol="0">
            <a:spAutoFit/>
          </a:bodyPr>
          <a:lstStyle/>
          <a:p>
            <a:pPr algn="ctr"/>
            <a:r>
              <a:rPr lang="en-US" b="1" dirty="0">
                <a:solidFill>
                  <a:schemeClr val="accent1"/>
                </a:solidFill>
              </a:rPr>
              <a:t>Vin=12V</a:t>
            </a:r>
            <a:endParaRPr lang="cs-CZ" b="1" dirty="0">
              <a:solidFill>
                <a:schemeClr val="accent1"/>
              </a:solidFill>
            </a:endParaRPr>
          </a:p>
        </p:txBody>
      </p:sp>
      <p:sp>
        <p:nvSpPr>
          <p:cNvPr id="46" name="TextBox 45"/>
          <p:cNvSpPr txBox="1"/>
          <p:nvPr/>
        </p:nvSpPr>
        <p:spPr>
          <a:xfrm>
            <a:off x="9785819" y="4283292"/>
            <a:ext cx="2339999" cy="369332"/>
          </a:xfrm>
          <a:prstGeom prst="rect">
            <a:avLst/>
          </a:prstGeom>
          <a:noFill/>
        </p:spPr>
        <p:txBody>
          <a:bodyPr wrap="square" rtlCol="0">
            <a:spAutoFit/>
          </a:bodyPr>
          <a:lstStyle/>
          <a:p>
            <a:pPr algn="ctr"/>
            <a:r>
              <a:rPr lang="en-US" b="1" dirty="0">
                <a:solidFill>
                  <a:schemeClr val="accent1"/>
                </a:solidFill>
              </a:rPr>
              <a:t>Vin=24V</a:t>
            </a:r>
            <a:endParaRPr lang="cs-CZ" b="1" dirty="0">
              <a:solidFill>
                <a:schemeClr val="accent1"/>
              </a:solidFill>
            </a:endParaRPr>
          </a:p>
        </p:txBody>
      </p:sp>
      <p:sp>
        <p:nvSpPr>
          <p:cNvPr id="47" name="TextBox 46"/>
          <p:cNvSpPr txBox="1"/>
          <p:nvPr/>
        </p:nvSpPr>
        <p:spPr>
          <a:xfrm>
            <a:off x="49800" y="2739669"/>
            <a:ext cx="2339999" cy="369332"/>
          </a:xfrm>
          <a:prstGeom prst="rect">
            <a:avLst/>
          </a:prstGeom>
          <a:noFill/>
        </p:spPr>
        <p:txBody>
          <a:bodyPr wrap="square" rtlCol="0">
            <a:spAutoFit/>
          </a:bodyPr>
          <a:lstStyle/>
          <a:p>
            <a:pPr algn="ctr"/>
            <a:r>
              <a:rPr lang="en-US" b="1" dirty="0">
                <a:solidFill>
                  <a:schemeClr val="accent1"/>
                </a:solidFill>
              </a:rPr>
              <a:t>-122mV / +65mV</a:t>
            </a:r>
            <a:endParaRPr lang="cs-CZ" b="1" dirty="0">
              <a:solidFill>
                <a:schemeClr val="accent1"/>
              </a:solidFill>
            </a:endParaRPr>
          </a:p>
        </p:txBody>
      </p:sp>
      <p:sp>
        <p:nvSpPr>
          <p:cNvPr id="48" name="TextBox 47"/>
          <p:cNvSpPr txBox="1"/>
          <p:nvPr/>
        </p:nvSpPr>
        <p:spPr>
          <a:xfrm>
            <a:off x="2483557" y="2739669"/>
            <a:ext cx="2339999" cy="369332"/>
          </a:xfrm>
          <a:prstGeom prst="rect">
            <a:avLst/>
          </a:prstGeom>
          <a:noFill/>
        </p:spPr>
        <p:txBody>
          <a:bodyPr wrap="square" rtlCol="0">
            <a:spAutoFit/>
          </a:bodyPr>
          <a:lstStyle/>
          <a:p>
            <a:pPr algn="ctr"/>
            <a:r>
              <a:rPr lang="en-US" b="1" dirty="0">
                <a:solidFill>
                  <a:schemeClr val="accent1"/>
                </a:solidFill>
              </a:rPr>
              <a:t>-120mV / +55mV</a:t>
            </a:r>
            <a:endParaRPr lang="cs-CZ" b="1" dirty="0">
              <a:solidFill>
                <a:schemeClr val="accent1"/>
              </a:solidFill>
            </a:endParaRPr>
          </a:p>
        </p:txBody>
      </p:sp>
      <p:sp>
        <p:nvSpPr>
          <p:cNvPr id="49" name="TextBox 48"/>
          <p:cNvSpPr txBox="1"/>
          <p:nvPr/>
        </p:nvSpPr>
        <p:spPr>
          <a:xfrm>
            <a:off x="4917310" y="2739669"/>
            <a:ext cx="2339999" cy="369332"/>
          </a:xfrm>
          <a:prstGeom prst="rect">
            <a:avLst/>
          </a:prstGeom>
          <a:noFill/>
        </p:spPr>
        <p:txBody>
          <a:bodyPr wrap="square" rtlCol="0">
            <a:spAutoFit/>
          </a:bodyPr>
          <a:lstStyle/>
          <a:p>
            <a:pPr algn="ctr"/>
            <a:r>
              <a:rPr lang="en-US" b="1" dirty="0">
                <a:solidFill>
                  <a:schemeClr val="accent1"/>
                </a:solidFill>
              </a:rPr>
              <a:t>-115mV / +53mV</a:t>
            </a:r>
            <a:endParaRPr lang="cs-CZ" b="1" dirty="0">
              <a:solidFill>
                <a:schemeClr val="accent1"/>
              </a:solidFill>
            </a:endParaRPr>
          </a:p>
        </p:txBody>
      </p:sp>
      <p:sp>
        <p:nvSpPr>
          <p:cNvPr id="50" name="TextBox 49"/>
          <p:cNvSpPr txBox="1"/>
          <p:nvPr/>
        </p:nvSpPr>
        <p:spPr>
          <a:xfrm>
            <a:off x="7351069" y="2739669"/>
            <a:ext cx="2339999" cy="369332"/>
          </a:xfrm>
          <a:prstGeom prst="rect">
            <a:avLst/>
          </a:prstGeom>
          <a:noFill/>
        </p:spPr>
        <p:txBody>
          <a:bodyPr wrap="square" rtlCol="0">
            <a:spAutoFit/>
          </a:bodyPr>
          <a:lstStyle/>
          <a:p>
            <a:pPr algn="ctr"/>
            <a:r>
              <a:rPr lang="en-US" b="1" dirty="0">
                <a:solidFill>
                  <a:schemeClr val="accent1"/>
                </a:solidFill>
              </a:rPr>
              <a:t>-114mV / +52mV</a:t>
            </a:r>
            <a:endParaRPr lang="cs-CZ" b="1" dirty="0">
              <a:solidFill>
                <a:schemeClr val="accent1"/>
              </a:solidFill>
            </a:endParaRPr>
          </a:p>
        </p:txBody>
      </p:sp>
      <p:sp>
        <p:nvSpPr>
          <p:cNvPr id="51" name="TextBox 50"/>
          <p:cNvSpPr txBox="1"/>
          <p:nvPr/>
        </p:nvSpPr>
        <p:spPr>
          <a:xfrm>
            <a:off x="9784823" y="2739669"/>
            <a:ext cx="2339999" cy="369332"/>
          </a:xfrm>
          <a:prstGeom prst="rect">
            <a:avLst/>
          </a:prstGeom>
          <a:noFill/>
        </p:spPr>
        <p:txBody>
          <a:bodyPr wrap="square" rtlCol="0">
            <a:spAutoFit/>
          </a:bodyPr>
          <a:lstStyle/>
          <a:p>
            <a:pPr algn="ctr"/>
            <a:r>
              <a:rPr lang="en-US" b="1" dirty="0">
                <a:solidFill>
                  <a:schemeClr val="accent1"/>
                </a:solidFill>
              </a:rPr>
              <a:t>-115mV / +53mV</a:t>
            </a:r>
            <a:endParaRPr lang="cs-CZ" b="1" dirty="0">
              <a:solidFill>
                <a:schemeClr val="accent1"/>
              </a:solidFill>
            </a:endParaRPr>
          </a:p>
        </p:txBody>
      </p:sp>
    </p:spTree>
    <p:extLst>
      <p:ext uri="{BB962C8B-B14F-4D97-AF65-F5344CB8AC3E}">
        <p14:creationId xmlns:p14="http://schemas.microsoft.com/office/powerpoint/2010/main" val="38012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24" y="0"/>
            <a:ext cx="11951375" cy="698485"/>
          </a:xfrm>
        </p:spPr>
        <p:txBody>
          <a:bodyPr>
            <a:normAutofit/>
          </a:bodyPr>
          <a:lstStyle/>
          <a:p>
            <a:r>
              <a:rPr lang="en-US" b="1" dirty="0"/>
              <a:t>Line transients – NCP730-3V3, C</a:t>
            </a:r>
            <a:r>
              <a:rPr lang="en-US" b="1" baseline="-25000" dirty="0"/>
              <a:t>OUT</a:t>
            </a:r>
            <a:r>
              <a:rPr lang="en-US" b="1" dirty="0"/>
              <a:t>=1uF, I</a:t>
            </a:r>
            <a:r>
              <a:rPr lang="en-US" b="1" baseline="-25000" dirty="0"/>
              <a:t>OUT</a:t>
            </a:r>
            <a:r>
              <a:rPr lang="en-US" b="1" dirty="0"/>
              <a:t>=100mA</a:t>
            </a:r>
            <a:endParaRPr lang="cs-CZ" b="1" dirty="0"/>
          </a:p>
        </p:txBody>
      </p:sp>
      <p:sp>
        <p:nvSpPr>
          <p:cNvPr id="4" name="Date Placeholder 3"/>
          <p:cNvSpPr>
            <a:spLocks noGrp="1"/>
          </p:cNvSpPr>
          <p:nvPr>
            <p:ph type="dt" sz="half" idx="10"/>
          </p:nvPr>
        </p:nvSpPr>
        <p:spPr/>
        <p:txBody>
          <a:bodyPr/>
          <a:lstStyle/>
          <a:p>
            <a:fld id="{79D4EA4B-D18D-4097-90E4-05140BE6FF18}" type="datetime1">
              <a:rPr lang="en-US" smtClean="0">
                <a:solidFill>
                  <a:srgbClr val="F2F2F2">
                    <a:lumMod val="10000"/>
                  </a:srgbClr>
                </a:solidFill>
              </a:rPr>
              <a:pPr/>
              <a:t>9/25/2022</a:t>
            </a:fld>
            <a:endParaRPr lang="en-US" dirty="0">
              <a:solidFill>
                <a:srgbClr val="F2F2F2">
                  <a:lumMod val="10000"/>
                </a:srgbClr>
              </a:solidFill>
            </a:endParaRPr>
          </a:p>
        </p:txBody>
      </p:sp>
      <p:sp>
        <p:nvSpPr>
          <p:cNvPr id="5" name="Slide Number Placeholder 4"/>
          <p:cNvSpPr>
            <a:spLocks noGrp="1"/>
          </p:cNvSpPr>
          <p:nvPr>
            <p:ph type="sldNum" sz="quarter" idx="11"/>
          </p:nvPr>
        </p:nvSpPr>
        <p:spPr/>
        <p:txBody>
          <a:bodyPr/>
          <a:lstStyle/>
          <a:p>
            <a:fld id="{5853B473-0271-47CF-900A-D77E281FB591}" type="slidenum">
              <a:rPr lang="en-US" smtClean="0">
                <a:solidFill>
                  <a:srgbClr val="F2F2F2">
                    <a:lumMod val="10000"/>
                  </a:srgbClr>
                </a:solidFill>
              </a:rPr>
              <a:pPr/>
              <a:t>16</a:t>
            </a:fld>
            <a:endParaRPr lang="en-US" dirty="0">
              <a:solidFill>
                <a:srgbClr val="F2F2F2">
                  <a:lumMod val="10000"/>
                </a:srgbClr>
              </a:solidFill>
            </a:endParaRPr>
          </a:p>
        </p:txBody>
      </p:sp>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42929" y="3979334"/>
            <a:ext cx="2880000" cy="2160000"/>
          </a:xfrm>
          <a:prstGeom prst="rect">
            <a:avLst/>
          </a:prstGeom>
        </p:spPr>
      </p:pic>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067" y="3979334"/>
            <a:ext cx="2880000" cy="2160000"/>
          </a:xfrm>
          <a:prstGeom prst="rect">
            <a:avLst/>
          </a:prstGeom>
        </p:spPr>
      </p:pic>
      <p:pic>
        <p:nvPicPr>
          <p:cNvPr id="53" name="Picture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205" y="3979334"/>
            <a:ext cx="2880000" cy="2160000"/>
          </a:xfrm>
          <a:prstGeom prst="rect">
            <a:avLst/>
          </a:prstGeom>
        </p:spPr>
      </p:pic>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29009" y="1333183"/>
            <a:ext cx="2880000" cy="2160000"/>
          </a:xfrm>
          <a:prstGeom prst="rect">
            <a:avLst/>
          </a:prstGeom>
        </p:spPr>
      </p:pic>
      <p:pic>
        <p:nvPicPr>
          <p:cNvPr id="55" name="Picture 5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9265" y="1333183"/>
            <a:ext cx="2880000" cy="2160000"/>
          </a:xfrm>
          <a:prstGeom prst="rect">
            <a:avLst/>
          </a:prstGeom>
        </p:spPr>
      </p:pic>
      <p:pic>
        <p:nvPicPr>
          <p:cNvPr id="56" name="Picture 5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9520" y="1333183"/>
            <a:ext cx="2880000" cy="2160000"/>
          </a:xfrm>
          <a:prstGeom prst="rect">
            <a:avLst/>
          </a:prstGeom>
        </p:spPr>
      </p:pic>
      <p:pic>
        <p:nvPicPr>
          <p:cNvPr id="57" name="Picture 5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775" y="1333183"/>
            <a:ext cx="2880000" cy="2160000"/>
          </a:xfrm>
          <a:prstGeom prst="rect">
            <a:avLst/>
          </a:prstGeom>
        </p:spPr>
      </p:pic>
      <p:sp>
        <p:nvSpPr>
          <p:cNvPr id="58" name="TextBox 57"/>
          <p:cNvSpPr txBox="1"/>
          <p:nvPr/>
        </p:nvSpPr>
        <p:spPr>
          <a:xfrm>
            <a:off x="174978" y="1030910"/>
            <a:ext cx="2880000" cy="373770"/>
          </a:xfrm>
          <a:prstGeom prst="rect">
            <a:avLst/>
          </a:prstGeom>
          <a:noFill/>
        </p:spPr>
        <p:txBody>
          <a:bodyPr wrap="square" rtlCol="0">
            <a:noAutofit/>
          </a:bodyPr>
          <a:lstStyle/>
          <a:p>
            <a:pPr algn="ctr"/>
            <a:r>
              <a:rPr lang="en-US" b="1" dirty="0">
                <a:solidFill>
                  <a:schemeClr val="accent1"/>
                </a:solidFill>
              </a:rPr>
              <a:t>Vin=3.3-4.3V</a:t>
            </a:r>
            <a:endParaRPr lang="pl-PL" b="1" dirty="0">
              <a:solidFill>
                <a:schemeClr val="accent1"/>
              </a:solidFill>
            </a:endParaRPr>
          </a:p>
        </p:txBody>
      </p:sp>
      <p:sp>
        <p:nvSpPr>
          <p:cNvPr id="59" name="TextBox 58"/>
          <p:cNvSpPr txBox="1"/>
          <p:nvPr/>
        </p:nvSpPr>
        <p:spPr>
          <a:xfrm>
            <a:off x="174977" y="689200"/>
            <a:ext cx="11845893" cy="347354"/>
          </a:xfrm>
          <a:prstGeom prst="rect">
            <a:avLst/>
          </a:prstGeom>
          <a:noFill/>
        </p:spPr>
        <p:txBody>
          <a:bodyPr wrap="square" rtlCol="0">
            <a:noAutofit/>
          </a:bodyPr>
          <a:lstStyle/>
          <a:p>
            <a:pPr algn="ctr"/>
            <a:r>
              <a:rPr lang="en-US" b="1" dirty="0" err="1">
                <a:solidFill>
                  <a:schemeClr val="accent1"/>
                </a:solidFill>
              </a:rPr>
              <a:t>tr</a:t>
            </a:r>
            <a:r>
              <a:rPr lang="en-US" b="1" dirty="0">
                <a:solidFill>
                  <a:schemeClr val="accent1"/>
                </a:solidFill>
              </a:rPr>
              <a:t>=</a:t>
            </a:r>
            <a:r>
              <a:rPr lang="en-US" b="1" dirty="0" err="1">
                <a:solidFill>
                  <a:schemeClr val="accent1"/>
                </a:solidFill>
              </a:rPr>
              <a:t>tf</a:t>
            </a:r>
            <a:r>
              <a:rPr lang="en-US" b="1" dirty="0">
                <a:solidFill>
                  <a:schemeClr val="accent1"/>
                </a:solidFill>
              </a:rPr>
              <a:t>=1us</a:t>
            </a:r>
            <a:endParaRPr lang="pl-PL" b="1" dirty="0">
              <a:solidFill>
                <a:schemeClr val="accent1"/>
              </a:solidFill>
            </a:endParaRPr>
          </a:p>
        </p:txBody>
      </p:sp>
      <p:sp>
        <p:nvSpPr>
          <p:cNvPr id="60" name="TextBox 59"/>
          <p:cNvSpPr txBox="1"/>
          <p:nvPr/>
        </p:nvSpPr>
        <p:spPr>
          <a:xfrm>
            <a:off x="3149596" y="1030910"/>
            <a:ext cx="2880000" cy="373770"/>
          </a:xfrm>
          <a:prstGeom prst="rect">
            <a:avLst/>
          </a:prstGeom>
          <a:noFill/>
        </p:spPr>
        <p:txBody>
          <a:bodyPr wrap="square" rtlCol="0">
            <a:noAutofit/>
          </a:bodyPr>
          <a:lstStyle/>
          <a:p>
            <a:pPr algn="ctr"/>
            <a:r>
              <a:rPr lang="en-US" b="1" dirty="0">
                <a:solidFill>
                  <a:schemeClr val="accent1"/>
                </a:solidFill>
              </a:rPr>
              <a:t>Vin=3.6-4.6V</a:t>
            </a:r>
            <a:endParaRPr lang="pl-PL" b="1" dirty="0">
              <a:solidFill>
                <a:schemeClr val="accent1"/>
              </a:solidFill>
            </a:endParaRPr>
          </a:p>
        </p:txBody>
      </p:sp>
      <p:sp>
        <p:nvSpPr>
          <p:cNvPr id="61" name="TextBox 60"/>
          <p:cNvSpPr txBox="1"/>
          <p:nvPr/>
        </p:nvSpPr>
        <p:spPr>
          <a:xfrm>
            <a:off x="6124214" y="1030910"/>
            <a:ext cx="2880000" cy="373770"/>
          </a:xfrm>
          <a:prstGeom prst="rect">
            <a:avLst/>
          </a:prstGeom>
          <a:noFill/>
        </p:spPr>
        <p:txBody>
          <a:bodyPr wrap="square" rtlCol="0">
            <a:noAutofit/>
          </a:bodyPr>
          <a:lstStyle/>
          <a:p>
            <a:pPr algn="ctr"/>
            <a:r>
              <a:rPr lang="en-US" b="1" dirty="0">
                <a:solidFill>
                  <a:schemeClr val="accent1"/>
                </a:solidFill>
              </a:rPr>
              <a:t>Vin=3.8-4.8V</a:t>
            </a:r>
            <a:endParaRPr lang="pl-PL" b="1" dirty="0">
              <a:solidFill>
                <a:schemeClr val="accent1"/>
              </a:solidFill>
            </a:endParaRPr>
          </a:p>
        </p:txBody>
      </p:sp>
      <p:sp>
        <p:nvSpPr>
          <p:cNvPr id="62" name="TextBox 61"/>
          <p:cNvSpPr txBox="1"/>
          <p:nvPr/>
        </p:nvSpPr>
        <p:spPr>
          <a:xfrm>
            <a:off x="9098832" y="1030910"/>
            <a:ext cx="2880000" cy="373770"/>
          </a:xfrm>
          <a:prstGeom prst="rect">
            <a:avLst/>
          </a:prstGeom>
          <a:noFill/>
        </p:spPr>
        <p:txBody>
          <a:bodyPr wrap="square" rtlCol="0">
            <a:noAutofit/>
          </a:bodyPr>
          <a:lstStyle/>
          <a:p>
            <a:pPr algn="ctr"/>
            <a:r>
              <a:rPr lang="en-US" b="1" dirty="0">
                <a:solidFill>
                  <a:schemeClr val="accent1"/>
                </a:solidFill>
              </a:rPr>
              <a:t>Vin=4.3-5.3V</a:t>
            </a:r>
            <a:endParaRPr lang="pl-PL" b="1" dirty="0">
              <a:solidFill>
                <a:schemeClr val="accent1"/>
              </a:solidFill>
            </a:endParaRPr>
          </a:p>
        </p:txBody>
      </p:sp>
      <p:sp>
        <p:nvSpPr>
          <p:cNvPr id="63" name="TextBox 62"/>
          <p:cNvSpPr txBox="1"/>
          <p:nvPr/>
        </p:nvSpPr>
        <p:spPr>
          <a:xfrm>
            <a:off x="186263" y="3662004"/>
            <a:ext cx="2880000" cy="373770"/>
          </a:xfrm>
          <a:prstGeom prst="rect">
            <a:avLst/>
          </a:prstGeom>
          <a:noFill/>
        </p:spPr>
        <p:txBody>
          <a:bodyPr wrap="square" rtlCol="0">
            <a:noAutofit/>
          </a:bodyPr>
          <a:lstStyle/>
          <a:p>
            <a:pPr algn="ctr"/>
            <a:r>
              <a:rPr lang="en-US" b="1" dirty="0">
                <a:solidFill>
                  <a:schemeClr val="accent1"/>
                </a:solidFill>
              </a:rPr>
              <a:t>Vin=5.3-6.3V</a:t>
            </a:r>
            <a:endParaRPr lang="pl-PL" b="1" dirty="0">
              <a:solidFill>
                <a:schemeClr val="accent1"/>
              </a:solidFill>
            </a:endParaRPr>
          </a:p>
        </p:txBody>
      </p:sp>
      <p:sp>
        <p:nvSpPr>
          <p:cNvPr id="64" name="TextBox 63"/>
          <p:cNvSpPr txBox="1"/>
          <p:nvPr/>
        </p:nvSpPr>
        <p:spPr>
          <a:xfrm>
            <a:off x="3160881" y="3662004"/>
            <a:ext cx="2880000" cy="373770"/>
          </a:xfrm>
          <a:prstGeom prst="rect">
            <a:avLst/>
          </a:prstGeom>
          <a:noFill/>
        </p:spPr>
        <p:txBody>
          <a:bodyPr wrap="square" rtlCol="0">
            <a:noAutofit/>
          </a:bodyPr>
          <a:lstStyle/>
          <a:p>
            <a:pPr algn="ctr"/>
            <a:r>
              <a:rPr lang="en-US" b="1" dirty="0">
                <a:solidFill>
                  <a:schemeClr val="accent1"/>
                </a:solidFill>
              </a:rPr>
              <a:t>Vin=8.3-9.3V</a:t>
            </a:r>
            <a:endParaRPr lang="pl-PL" b="1" dirty="0">
              <a:solidFill>
                <a:schemeClr val="accent1"/>
              </a:solidFill>
            </a:endParaRPr>
          </a:p>
        </p:txBody>
      </p:sp>
      <p:sp>
        <p:nvSpPr>
          <p:cNvPr id="65" name="TextBox 64"/>
          <p:cNvSpPr txBox="1"/>
          <p:nvPr/>
        </p:nvSpPr>
        <p:spPr>
          <a:xfrm>
            <a:off x="6135499" y="3662004"/>
            <a:ext cx="2880000" cy="373770"/>
          </a:xfrm>
          <a:prstGeom prst="rect">
            <a:avLst/>
          </a:prstGeom>
          <a:noFill/>
        </p:spPr>
        <p:txBody>
          <a:bodyPr wrap="square" rtlCol="0">
            <a:noAutofit/>
          </a:bodyPr>
          <a:lstStyle/>
          <a:p>
            <a:pPr algn="ctr"/>
            <a:r>
              <a:rPr lang="en-US" b="1" dirty="0">
                <a:solidFill>
                  <a:schemeClr val="accent1"/>
                </a:solidFill>
              </a:rPr>
              <a:t>Vin=4.3-9.3V</a:t>
            </a:r>
            <a:endParaRPr lang="pl-PL" b="1" dirty="0">
              <a:solidFill>
                <a:schemeClr val="accent1"/>
              </a:solidFill>
            </a:endParaRPr>
          </a:p>
        </p:txBody>
      </p:sp>
      <p:sp>
        <p:nvSpPr>
          <p:cNvPr id="66" name="TextBox 65"/>
          <p:cNvSpPr txBox="1"/>
          <p:nvPr/>
        </p:nvSpPr>
        <p:spPr>
          <a:xfrm>
            <a:off x="540453" y="2699955"/>
            <a:ext cx="2268121" cy="461665"/>
          </a:xfrm>
          <a:prstGeom prst="rect">
            <a:avLst/>
          </a:prstGeom>
          <a:noFill/>
        </p:spPr>
        <p:txBody>
          <a:bodyPr wrap="none" rtlCol="0">
            <a:spAutoFit/>
          </a:bodyPr>
          <a:lstStyle/>
          <a:p>
            <a:r>
              <a:rPr lang="en-US" sz="1200" dirty="0">
                <a:solidFill>
                  <a:srgbClr val="00B0F0"/>
                </a:solidFill>
              </a:rPr>
              <a:t>+500mV / -0mV</a:t>
            </a:r>
          </a:p>
          <a:p>
            <a:r>
              <a:rPr lang="en-US" sz="1200" dirty="0">
                <a:solidFill>
                  <a:srgbClr val="00B0F0"/>
                </a:solidFill>
              </a:rPr>
              <a:t>Note: from dropout to regulation</a:t>
            </a:r>
            <a:endParaRPr lang="cs-CZ" sz="1200" dirty="0">
              <a:solidFill>
                <a:srgbClr val="00B0F0"/>
              </a:solidFill>
            </a:endParaRPr>
          </a:p>
        </p:txBody>
      </p:sp>
      <p:sp>
        <p:nvSpPr>
          <p:cNvPr id="67" name="TextBox 66"/>
          <p:cNvSpPr txBox="1"/>
          <p:nvPr/>
        </p:nvSpPr>
        <p:spPr>
          <a:xfrm>
            <a:off x="3532010" y="2699955"/>
            <a:ext cx="1228157" cy="276999"/>
          </a:xfrm>
          <a:prstGeom prst="rect">
            <a:avLst/>
          </a:prstGeom>
          <a:noFill/>
        </p:spPr>
        <p:txBody>
          <a:bodyPr wrap="none" rtlCol="0">
            <a:spAutoFit/>
          </a:bodyPr>
          <a:lstStyle/>
          <a:p>
            <a:r>
              <a:rPr lang="en-US" sz="1200" dirty="0">
                <a:solidFill>
                  <a:srgbClr val="00B0F0"/>
                </a:solidFill>
              </a:rPr>
              <a:t>+24mV / -13mV</a:t>
            </a:r>
            <a:endParaRPr lang="cs-CZ" sz="1200" dirty="0">
              <a:solidFill>
                <a:srgbClr val="00B0F0"/>
              </a:solidFill>
            </a:endParaRPr>
          </a:p>
        </p:txBody>
      </p:sp>
      <p:sp>
        <p:nvSpPr>
          <p:cNvPr id="68" name="TextBox 67"/>
          <p:cNvSpPr txBox="1"/>
          <p:nvPr/>
        </p:nvSpPr>
        <p:spPr>
          <a:xfrm>
            <a:off x="6500988" y="2699955"/>
            <a:ext cx="1226361" cy="276999"/>
          </a:xfrm>
          <a:prstGeom prst="rect">
            <a:avLst/>
          </a:prstGeom>
          <a:noFill/>
        </p:spPr>
        <p:txBody>
          <a:bodyPr wrap="none" rtlCol="0">
            <a:spAutoFit/>
          </a:bodyPr>
          <a:lstStyle/>
          <a:p>
            <a:r>
              <a:rPr lang="en-US" sz="1200" dirty="0">
                <a:solidFill>
                  <a:srgbClr val="00B0F0"/>
                </a:solidFill>
              </a:rPr>
              <a:t>+14mV / -10mV</a:t>
            </a:r>
            <a:endParaRPr lang="cs-CZ" sz="1200" dirty="0">
              <a:solidFill>
                <a:srgbClr val="00B0F0"/>
              </a:solidFill>
            </a:endParaRPr>
          </a:p>
        </p:txBody>
      </p:sp>
      <p:sp>
        <p:nvSpPr>
          <p:cNvPr id="69" name="TextBox 68"/>
          <p:cNvSpPr txBox="1"/>
          <p:nvPr/>
        </p:nvSpPr>
        <p:spPr>
          <a:xfrm>
            <a:off x="9486899" y="2699955"/>
            <a:ext cx="1296252" cy="276999"/>
          </a:xfrm>
          <a:prstGeom prst="rect">
            <a:avLst/>
          </a:prstGeom>
          <a:noFill/>
        </p:spPr>
        <p:txBody>
          <a:bodyPr wrap="none" rtlCol="0">
            <a:spAutoFit/>
          </a:bodyPr>
          <a:lstStyle/>
          <a:p>
            <a:r>
              <a:rPr lang="en-US" sz="1200" dirty="0">
                <a:solidFill>
                  <a:srgbClr val="00B0F0"/>
                </a:solidFill>
              </a:rPr>
              <a:t>+9.0mV / -7.5mV</a:t>
            </a:r>
            <a:endParaRPr lang="cs-CZ" sz="1200" dirty="0">
              <a:solidFill>
                <a:srgbClr val="00B0F0"/>
              </a:solidFill>
            </a:endParaRPr>
          </a:p>
        </p:txBody>
      </p:sp>
      <p:sp>
        <p:nvSpPr>
          <p:cNvPr id="70" name="TextBox 69"/>
          <p:cNvSpPr txBox="1"/>
          <p:nvPr/>
        </p:nvSpPr>
        <p:spPr>
          <a:xfrm>
            <a:off x="540453" y="5346179"/>
            <a:ext cx="1313180" cy="276999"/>
          </a:xfrm>
          <a:prstGeom prst="rect">
            <a:avLst/>
          </a:prstGeom>
          <a:noFill/>
        </p:spPr>
        <p:txBody>
          <a:bodyPr wrap="none" rtlCol="0">
            <a:spAutoFit/>
          </a:bodyPr>
          <a:lstStyle/>
          <a:p>
            <a:r>
              <a:rPr lang="en-US" sz="1200" dirty="0">
                <a:solidFill>
                  <a:srgbClr val="00B0F0"/>
                </a:solidFill>
              </a:rPr>
              <a:t>+4.0mV / -3.0mV</a:t>
            </a:r>
            <a:endParaRPr lang="cs-CZ" sz="1200" dirty="0">
              <a:solidFill>
                <a:srgbClr val="00B0F0"/>
              </a:solidFill>
            </a:endParaRPr>
          </a:p>
        </p:txBody>
      </p:sp>
      <p:sp>
        <p:nvSpPr>
          <p:cNvPr id="71" name="TextBox 70"/>
          <p:cNvSpPr txBox="1"/>
          <p:nvPr/>
        </p:nvSpPr>
        <p:spPr>
          <a:xfrm>
            <a:off x="3532010" y="5346179"/>
            <a:ext cx="1311128" cy="276999"/>
          </a:xfrm>
          <a:prstGeom prst="rect">
            <a:avLst/>
          </a:prstGeom>
          <a:noFill/>
        </p:spPr>
        <p:txBody>
          <a:bodyPr wrap="none" rtlCol="0">
            <a:spAutoFit/>
          </a:bodyPr>
          <a:lstStyle/>
          <a:p>
            <a:r>
              <a:rPr lang="en-US" sz="1200" dirty="0">
                <a:solidFill>
                  <a:srgbClr val="00B0F0"/>
                </a:solidFill>
              </a:rPr>
              <a:t>+2.0mV / -2.0mV</a:t>
            </a:r>
          </a:p>
        </p:txBody>
      </p:sp>
      <p:sp>
        <p:nvSpPr>
          <p:cNvPr id="72" name="TextBox 71"/>
          <p:cNvSpPr txBox="1"/>
          <p:nvPr/>
        </p:nvSpPr>
        <p:spPr>
          <a:xfrm>
            <a:off x="6506637" y="5346179"/>
            <a:ext cx="1234184" cy="276999"/>
          </a:xfrm>
          <a:prstGeom prst="rect">
            <a:avLst/>
          </a:prstGeom>
          <a:noFill/>
        </p:spPr>
        <p:txBody>
          <a:bodyPr wrap="none" rtlCol="0">
            <a:spAutoFit/>
          </a:bodyPr>
          <a:lstStyle/>
          <a:p>
            <a:r>
              <a:rPr lang="en-US" sz="1200" dirty="0">
                <a:solidFill>
                  <a:srgbClr val="00B0F0"/>
                </a:solidFill>
              </a:rPr>
              <a:t>+25mV / -19mV</a:t>
            </a:r>
            <a:endParaRPr lang="cs-CZ" sz="1200" dirty="0">
              <a:solidFill>
                <a:srgbClr val="00B0F0"/>
              </a:solidFill>
            </a:endParaRPr>
          </a:p>
        </p:txBody>
      </p:sp>
      <p:sp>
        <p:nvSpPr>
          <p:cNvPr id="73" name="TextBox 72"/>
          <p:cNvSpPr txBox="1"/>
          <p:nvPr/>
        </p:nvSpPr>
        <p:spPr>
          <a:xfrm>
            <a:off x="2689262" y="2403049"/>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74" name="TextBox 73"/>
          <p:cNvSpPr txBox="1"/>
          <p:nvPr/>
        </p:nvSpPr>
        <p:spPr>
          <a:xfrm>
            <a:off x="2779864" y="1977903"/>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
        <p:nvSpPr>
          <p:cNvPr id="75" name="TextBox 74"/>
          <p:cNvSpPr txBox="1"/>
          <p:nvPr/>
        </p:nvSpPr>
        <p:spPr>
          <a:xfrm>
            <a:off x="5671106" y="2433939"/>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76" name="TextBox 75"/>
          <p:cNvSpPr txBox="1"/>
          <p:nvPr/>
        </p:nvSpPr>
        <p:spPr>
          <a:xfrm>
            <a:off x="5755529" y="1940820"/>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
        <p:nvSpPr>
          <p:cNvPr id="77" name="TextBox 76"/>
          <p:cNvSpPr txBox="1"/>
          <p:nvPr/>
        </p:nvSpPr>
        <p:spPr>
          <a:xfrm>
            <a:off x="8655719" y="2426469"/>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78" name="TextBox 77"/>
          <p:cNvSpPr txBox="1"/>
          <p:nvPr/>
        </p:nvSpPr>
        <p:spPr>
          <a:xfrm>
            <a:off x="8740142" y="1927169"/>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
        <p:nvSpPr>
          <p:cNvPr id="79" name="TextBox 78"/>
          <p:cNvSpPr txBox="1"/>
          <p:nvPr/>
        </p:nvSpPr>
        <p:spPr>
          <a:xfrm>
            <a:off x="11638447" y="2431267"/>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80" name="TextBox 79"/>
          <p:cNvSpPr txBox="1"/>
          <p:nvPr/>
        </p:nvSpPr>
        <p:spPr>
          <a:xfrm>
            <a:off x="11722870" y="1882548"/>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
        <p:nvSpPr>
          <p:cNvPr id="81" name="TextBox 80"/>
          <p:cNvSpPr txBox="1"/>
          <p:nvPr/>
        </p:nvSpPr>
        <p:spPr>
          <a:xfrm>
            <a:off x="2699713" y="5074376"/>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82" name="TextBox 81"/>
          <p:cNvSpPr txBox="1"/>
          <p:nvPr/>
        </p:nvSpPr>
        <p:spPr>
          <a:xfrm>
            <a:off x="2777959" y="4426814"/>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
        <p:nvSpPr>
          <p:cNvPr id="83" name="TextBox 82"/>
          <p:cNvSpPr txBox="1"/>
          <p:nvPr/>
        </p:nvSpPr>
        <p:spPr>
          <a:xfrm>
            <a:off x="5681557" y="5074376"/>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84" name="TextBox 83"/>
          <p:cNvSpPr txBox="1"/>
          <p:nvPr/>
        </p:nvSpPr>
        <p:spPr>
          <a:xfrm>
            <a:off x="5759802" y="4173485"/>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
        <p:nvSpPr>
          <p:cNvPr id="85" name="TextBox 84"/>
          <p:cNvSpPr txBox="1"/>
          <p:nvPr/>
        </p:nvSpPr>
        <p:spPr>
          <a:xfrm>
            <a:off x="8666170" y="5066906"/>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86" name="TextBox 85"/>
          <p:cNvSpPr txBox="1"/>
          <p:nvPr/>
        </p:nvSpPr>
        <p:spPr>
          <a:xfrm>
            <a:off x="8738237" y="4524360"/>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Tree>
    <p:extLst>
      <p:ext uri="{BB962C8B-B14F-4D97-AF65-F5344CB8AC3E}">
        <p14:creationId xmlns:p14="http://schemas.microsoft.com/office/powerpoint/2010/main" val="3211979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r>
              <a:rPr lang="en-US" b="1" dirty="0"/>
              <a:t>NCP730 – 38V, 150mA, 1uA </a:t>
            </a:r>
            <a:r>
              <a:rPr lang="en-US" b="1" dirty="0" err="1"/>
              <a:t>Iq</a:t>
            </a:r>
            <a:r>
              <a:rPr lang="en-US" b="1" dirty="0"/>
              <a:t> LDO with Power Good </a:t>
            </a:r>
          </a:p>
        </p:txBody>
      </p:sp>
      <p:sp>
        <p:nvSpPr>
          <p:cNvPr id="41990" name="Text Box 6"/>
          <p:cNvSpPr txBox="1">
            <a:spLocks noChangeArrowheads="1"/>
          </p:cNvSpPr>
          <p:nvPr/>
        </p:nvSpPr>
        <p:spPr bwMode="auto">
          <a:xfrm>
            <a:off x="448230" y="3603639"/>
            <a:ext cx="6273939" cy="1382314"/>
          </a:xfrm>
          <a:prstGeom prst="rect">
            <a:avLst/>
          </a:prstGeom>
          <a:noFill/>
          <a:ln w="12700" algn="ctr">
            <a:noFill/>
            <a:miter lim="800000"/>
            <a:headEnd/>
            <a:tailEnd/>
          </a:ln>
        </p:spPr>
        <p:txBody>
          <a:bodyPr lIns="0" rIns="0"/>
          <a:lstStyle/>
          <a:p>
            <a:pPr marL="168275" marR="0" lvl="0" indent="-168275" algn="l" defTabSz="914400" rtl="0" eaLnBrk="0" fontAlgn="base" latinLnBrk="0" hangingPunct="0">
              <a:lnSpc>
                <a:spcPct val="100000"/>
              </a:lnSpc>
              <a:spcBef>
                <a:spcPct val="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Fixed &amp; Adjustable Voltage Options Available: 1.2V to 24V </a:t>
            </a:r>
          </a:p>
          <a:p>
            <a:pPr marL="168275" marR="0" lvl="0" indent="-168275" algn="l" defTabSz="914400" rtl="0" eaLnBrk="0" fontAlgn="base" latinLnBrk="0" hangingPunct="0">
              <a:lnSpc>
                <a:spcPct val="100000"/>
              </a:lnSpc>
              <a:spcBef>
                <a:spcPct val="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±1% Accuracy @ </a:t>
            </a:r>
            <a:r>
              <a:rPr kumimoji="0" lang="en-US" sz="1400" b="0" i="0" u="none" strike="noStrike" kern="1200" cap="none" spc="0" normalizeH="0" baseline="0" noProof="0" dirty="0" err="1">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Tj</a:t>
            </a: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 : -40 ~ +85ºC </a:t>
            </a:r>
          </a:p>
          <a:p>
            <a:pPr marL="168275" marR="0" lvl="0" indent="-168275" algn="l" defTabSz="914400" rtl="0" eaLnBrk="0" fontAlgn="base" latinLnBrk="0" hangingPunct="0">
              <a:lnSpc>
                <a:spcPct val="100000"/>
              </a:lnSpc>
              <a:spcBef>
                <a:spcPct val="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290mV typical dropout  @ 150mA of output current, 3.3Vout</a:t>
            </a:r>
          </a:p>
          <a:p>
            <a:pPr marL="168275" marR="0" lvl="0" indent="-168275" algn="l" defTabSz="914400" rtl="0" eaLnBrk="0" fontAlgn="base" latinLnBrk="0" hangingPunct="0">
              <a:lnSpc>
                <a:spcPct val="100000"/>
              </a:lnSpc>
              <a:spcBef>
                <a:spcPct val="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Short Circuit Protection, Thermal Shutdown Protection</a:t>
            </a:r>
          </a:p>
          <a:p>
            <a:pPr marL="168275" marR="0" lvl="0" indent="-168275" algn="l" defTabSz="914400" rtl="0" eaLnBrk="0" fontAlgn="base" latinLnBrk="0" hangingPunct="0">
              <a:lnSpc>
                <a:spcPct val="100000"/>
              </a:lnSpc>
              <a:spcBef>
                <a:spcPct val="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Stable with 1uF ceramic capacitor</a:t>
            </a:r>
          </a:p>
        </p:txBody>
      </p:sp>
      <p:sp>
        <p:nvSpPr>
          <p:cNvPr id="41986" name="Text Box 4"/>
          <p:cNvSpPr txBox="1">
            <a:spLocks noChangeArrowheads="1"/>
          </p:cNvSpPr>
          <p:nvPr/>
        </p:nvSpPr>
        <p:spPr bwMode="auto">
          <a:xfrm>
            <a:off x="448232" y="2340833"/>
            <a:ext cx="2742365" cy="998338"/>
          </a:xfrm>
          <a:prstGeom prst="rect">
            <a:avLst/>
          </a:prstGeom>
          <a:noFill/>
          <a:ln w="12700" algn="ctr">
            <a:noFill/>
            <a:miter lim="800000"/>
            <a:headEnd/>
            <a:tailEnd/>
          </a:ln>
        </p:spPr>
        <p:txBody>
          <a:bodyPr lIns="0" rIns="0"/>
          <a:lstStyle/>
          <a:p>
            <a:pPr marL="168275" marR="0" lvl="0" indent="-168275" algn="l" defTabSz="914400" rtl="0" eaLnBrk="0" fontAlgn="base" latinLnBrk="0" hangingPunct="0">
              <a:lnSpc>
                <a:spcPct val="100000"/>
              </a:lnSpc>
              <a:spcBef>
                <a:spcPct val="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2.7V to 38V input voltage</a:t>
            </a:r>
          </a:p>
          <a:p>
            <a:pPr marL="168275" marR="0" lvl="0" indent="-168275" algn="l" defTabSz="914400" rtl="0" eaLnBrk="0" fontAlgn="base" latinLnBrk="0" hangingPunct="0">
              <a:lnSpc>
                <a:spcPct val="100000"/>
              </a:lnSpc>
              <a:spcBef>
                <a:spcPct val="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Ultra-Low </a:t>
            </a:r>
            <a:r>
              <a:rPr kumimoji="0" lang="en-US" sz="1400" b="0" i="0" u="none" strike="noStrike" kern="1200" cap="none" spc="0" normalizeH="0" baseline="0" noProof="0" dirty="0" err="1">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Iq</a:t>
            </a: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 : 1µA </a:t>
            </a:r>
            <a:r>
              <a:rPr kumimoji="0" lang="en-US" sz="1400" b="0" i="0" u="none" strike="noStrike" kern="1200" cap="none" spc="0" normalizeH="0" baseline="0" noProof="0" dirty="0" err="1">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typ</a:t>
            </a:r>
            <a:endPar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endParaRPr>
          </a:p>
          <a:p>
            <a:pPr marL="168275" marR="0" lvl="0" indent="-168275" algn="l" defTabSz="914400" rtl="0" eaLnBrk="0" fontAlgn="base" latinLnBrk="0" hangingPunct="0">
              <a:lnSpc>
                <a:spcPct val="100000"/>
              </a:lnSpc>
              <a:spcBef>
                <a:spcPct val="0"/>
              </a:spcBef>
              <a:spcAft>
                <a:spcPct val="0"/>
              </a:spcAft>
              <a:buClrTx/>
              <a:buSzTx/>
              <a:buFont typeface="Arial" charset="0"/>
              <a:buChar char="•"/>
              <a:tabLst/>
              <a:defRPr/>
            </a:pPr>
            <a:r>
              <a:rPr kumimoji="0" lang="da-DK" altLang="ko-KR"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Built-in Soft Start Circuit </a:t>
            </a:r>
            <a:endParaRPr kumimoji="0" lang="en-US" sz="1400" b="0" i="0" u="none" strike="noStrike" kern="1200" cap="none" spc="0" normalizeH="0" baseline="-2500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endParaRPr>
          </a:p>
          <a:p>
            <a:pPr marL="168275" marR="0" lvl="0" indent="-168275" algn="l" defTabSz="914400" rtl="0" eaLnBrk="0" fontAlgn="base" latinLnBrk="0" hangingPunct="0">
              <a:lnSpc>
                <a:spcPct val="100000"/>
              </a:lnSpc>
              <a:spcBef>
                <a:spcPct val="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Power Good function (</a:t>
            </a:r>
            <a:r>
              <a:rPr kumimoji="0" lang="en-US" sz="1400" b="0" i="0" u="none" strike="noStrike" kern="1200" cap="none" spc="0" normalizeH="0" baseline="0" noProof="0" dirty="0" err="1">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Ver</a:t>
            </a: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 B)</a:t>
            </a:r>
          </a:p>
        </p:txBody>
      </p:sp>
      <p:sp>
        <p:nvSpPr>
          <p:cNvPr id="41987" name="Text Box 4"/>
          <p:cNvSpPr txBox="1">
            <a:spLocks noChangeArrowheads="1"/>
          </p:cNvSpPr>
          <p:nvPr/>
        </p:nvSpPr>
        <p:spPr bwMode="auto">
          <a:xfrm>
            <a:off x="3280838" y="2378630"/>
            <a:ext cx="3788892" cy="998338"/>
          </a:xfrm>
          <a:prstGeom prst="rect">
            <a:avLst/>
          </a:prstGeom>
          <a:noFill/>
          <a:ln w="12700" algn="ctr">
            <a:noFill/>
            <a:miter lim="800000"/>
            <a:headEnd/>
            <a:tailEnd/>
          </a:ln>
        </p:spPr>
        <p:txBody>
          <a:bodyPr lIns="0" rIns="0"/>
          <a:lstStyle/>
          <a:p>
            <a:pPr marL="168275" marR="0" lvl="0" indent="-168275" algn="l" defTabSz="914400" rtl="0" eaLnBrk="0" fontAlgn="base" latinLnBrk="0" hangingPunct="0">
              <a:lnSpc>
                <a:spcPct val="100000"/>
              </a:lnSpc>
              <a:spcBef>
                <a:spcPct val="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Can support multi-cell battery application</a:t>
            </a:r>
          </a:p>
          <a:p>
            <a:pPr marL="168275" marR="0" lvl="0" indent="-168275" algn="l" defTabSz="914400" rtl="0" eaLnBrk="0" fontAlgn="base" latinLnBrk="0" hangingPunct="0">
              <a:lnSpc>
                <a:spcPct val="100000"/>
              </a:lnSpc>
              <a:spcBef>
                <a:spcPct val="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Extend battery life / save power</a:t>
            </a:r>
          </a:p>
          <a:p>
            <a:pPr marL="168275" marR="0" lvl="0" indent="-168275" algn="l" defTabSz="914400" rtl="0" eaLnBrk="0" fontAlgn="base" latinLnBrk="0" hangingPunct="0">
              <a:lnSpc>
                <a:spcPct val="100000"/>
              </a:lnSpc>
              <a:spcBef>
                <a:spcPct val="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Can suppress inrush current to protect IC</a:t>
            </a:r>
          </a:p>
          <a:p>
            <a:pPr marL="168275" marR="0" lvl="0" indent="-168275" algn="l" defTabSz="914400" rtl="0" eaLnBrk="0" fontAlgn="base" latinLnBrk="0" hangingPunct="0">
              <a:lnSpc>
                <a:spcPct val="100000"/>
              </a:lnSpc>
              <a:spcBef>
                <a:spcPct val="0"/>
              </a:spcBef>
              <a:spcAft>
                <a:spcPct val="0"/>
              </a:spcAft>
              <a:buClrTx/>
              <a:buSzTx/>
              <a:buFont typeface="Arial" charset="0"/>
              <a:buChar char="•"/>
              <a:tabLst/>
              <a:defRPr/>
            </a:pP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Can reset MCU to avoid malfunction</a:t>
            </a:r>
          </a:p>
          <a:p>
            <a:pPr marL="168275" marR="0" lvl="0" indent="-168275"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Inter Medium" panose="020B0502030000000004" pitchFamily="34" charset="0"/>
              <a:ea typeface="Inter Medium" panose="020B0502030000000004" pitchFamily="34" charset="0"/>
              <a:cs typeface="Inter Medium" panose="020B0502030000000004" pitchFamily="34" charset="0"/>
            </a:endParaRPr>
          </a:p>
          <a:p>
            <a:pPr marL="168275" marR="0" lvl="0" indent="-168275" algn="l" defTabSz="914400" rtl="0" eaLnBrk="0" fontAlgn="base" latinLnBrk="0" hangingPunct="0">
              <a:lnSpc>
                <a:spcPct val="100000"/>
              </a:lnSpc>
              <a:spcBef>
                <a:spcPct val="0"/>
              </a:spcBef>
              <a:spcAft>
                <a:spcPct val="0"/>
              </a:spcAft>
              <a:buClrTx/>
              <a:buSzTx/>
              <a:buFont typeface="Arial" charset="0"/>
              <a:buChar char="•"/>
              <a:tabLst/>
              <a:defRPr/>
            </a:pPr>
            <a:endParaRPr kumimoji="0" lang="en-US" sz="1400" b="0" i="0" u="none" strike="noStrike" kern="1200" cap="none" spc="0" normalizeH="0" baseline="0" noProof="0" dirty="0">
              <a:ln>
                <a:noFill/>
              </a:ln>
              <a:solidFill>
                <a:prstClr val="black"/>
              </a:solidFill>
              <a:effectLst/>
              <a:uLnTx/>
              <a:uFillTx/>
              <a:latin typeface="Inter Medium" panose="020B0502030000000004" pitchFamily="34" charset="0"/>
              <a:ea typeface="Inter Medium" panose="020B0502030000000004" pitchFamily="34" charset="0"/>
              <a:cs typeface="Inter Medium" panose="020B0502030000000004" pitchFamily="34" charset="0"/>
            </a:endParaRPr>
          </a:p>
        </p:txBody>
      </p:sp>
      <p:sp>
        <p:nvSpPr>
          <p:cNvPr id="41989" name="Rectangle 3"/>
          <p:cNvSpPr>
            <a:spLocks noChangeArrowheads="1"/>
          </p:cNvSpPr>
          <p:nvPr/>
        </p:nvSpPr>
        <p:spPr bwMode="auto">
          <a:xfrm>
            <a:off x="448230" y="1180990"/>
            <a:ext cx="11500663" cy="800219"/>
          </a:xfrm>
          <a:prstGeom prst="rect">
            <a:avLst/>
          </a:prstGeom>
          <a:noFill/>
          <a:ln w="12700">
            <a:noFill/>
            <a:miter lim="800000"/>
            <a:headEnd/>
            <a:tailEnd/>
          </a:ln>
        </p:spPr>
        <p:txBody>
          <a:bodyPr wrap="squar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3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The NCP730 is a next generation CMOS LDO regulator designed for up to 38V input voltage and 150mA output current. Designed to meet the requirements for industrial wide-input voltage circuits. The NCP730 device provides ultra−low quiescent current of only 1uA, which makes this device ideal solution for battery powered application. Output voltage can be set from 1.2 to 24V, adjustable or fixed. The device also offer excellent load/line transient regulation and output Power Good function to reset MCU. The device is available in TSOP-5 and WDFN-6 packages</a:t>
            </a:r>
            <a:r>
              <a:rPr kumimoji="0" lang="en-US" sz="1300" b="0" i="0" u="none" strike="noStrike" kern="1200" cap="none" spc="0" normalizeH="0" baseline="0" noProof="0" dirty="0">
                <a:ln>
                  <a:noFill/>
                </a:ln>
                <a:solidFill>
                  <a:srgbClr val="000000"/>
                </a:solidFill>
                <a:effectLst/>
                <a:uLnTx/>
                <a:uFillTx/>
                <a:latin typeface="Inter Medium" panose="020B0502030000000004" pitchFamily="34" charset="0"/>
                <a:ea typeface="Inter Medium" panose="020B0502030000000004" pitchFamily="34" charset="0"/>
                <a:cs typeface="Inter Medium" panose="020B0502030000000004" pitchFamily="34" charset="0"/>
              </a:rPr>
              <a:t>.</a:t>
            </a:r>
          </a:p>
        </p:txBody>
      </p:sp>
      <p:sp>
        <p:nvSpPr>
          <p:cNvPr id="41992" name="Text Box 10"/>
          <p:cNvSpPr txBox="1">
            <a:spLocks noChangeArrowheads="1"/>
          </p:cNvSpPr>
          <p:nvPr/>
        </p:nvSpPr>
        <p:spPr bwMode="auto">
          <a:xfrm>
            <a:off x="398026" y="3334852"/>
            <a:ext cx="6324143" cy="292782"/>
          </a:xfrm>
          <a:prstGeom prst="rect">
            <a:avLst/>
          </a:prstGeom>
          <a:solidFill>
            <a:schemeClr val="accent6"/>
          </a:solidFill>
          <a:ln w="12700" algn="ctr">
            <a:no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Inter Medium" panose="020B0502030000000004" pitchFamily="34" charset="0"/>
                <a:ea typeface="Inter Medium" panose="020B0502030000000004" pitchFamily="34" charset="0"/>
                <a:cs typeface="Inter Medium" panose="020B0502030000000004" pitchFamily="34" charset="0"/>
              </a:rPr>
              <a:t>Other Features</a:t>
            </a:r>
          </a:p>
        </p:txBody>
      </p:sp>
      <p:sp>
        <p:nvSpPr>
          <p:cNvPr id="41993" name="Text Box 11"/>
          <p:cNvSpPr txBox="1">
            <a:spLocks noChangeArrowheads="1"/>
          </p:cNvSpPr>
          <p:nvPr/>
        </p:nvSpPr>
        <p:spPr bwMode="auto">
          <a:xfrm>
            <a:off x="6954533" y="4878011"/>
            <a:ext cx="4939971" cy="292782"/>
          </a:xfrm>
          <a:prstGeom prst="rect">
            <a:avLst/>
          </a:prstGeom>
          <a:solidFill>
            <a:schemeClr val="accent6"/>
          </a:solidFill>
          <a:ln w="12700" algn="ctr">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Inter Medium" panose="020B0502030000000004" pitchFamily="34" charset="0"/>
                <a:ea typeface="Inter Medium" panose="020B0502030000000004" pitchFamily="34" charset="0"/>
                <a:cs typeface="Inter Medium" panose="020B0502030000000004" pitchFamily="34" charset="0"/>
              </a:rPr>
              <a:t>Ordering &amp; Package Information</a:t>
            </a:r>
          </a:p>
        </p:txBody>
      </p:sp>
      <p:sp>
        <p:nvSpPr>
          <p:cNvPr id="41994" name="Text Box 12"/>
          <p:cNvSpPr txBox="1">
            <a:spLocks noChangeArrowheads="1"/>
          </p:cNvSpPr>
          <p:nvPr/>
        </p:nvSpPr>
        <p:spPr bwMode="auto">
          <a:xfrm>
            <a:off x="398026" y="4878011"/>
            <a:ext cx="6324143" cy="292782"/>
          </a:xfrm>
          <a:prstGeom prst="rect">
            <a:avLst/>
          </a:prstGeom>
          <a:solidFill>
            <a:schemeClr val="accent6"/>
          </a:solidFill>
          <a:ln w="12700" algn="ctr">
            <a:no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Inter Medium" panose="020B0502030000000004" pitchFamily="34" charset="0"/>
                <a:ea typeface="Inter Medium" panose="020B0502030000000004" pitchFamily="34" charset="0"/>
                <a:cs typeface="Inter Medium" panose="020B0502030000000004" pitchFamily="34" charset="0"/>
              </a:rPr>
              <a:t>Market &amp; Applications</a:t>
            </a:r>
          </a:p>
        </p:txBody>
      </p:sp>
      <p:sp>
        <p:nvSpPr>
          <p:cNvPr id="41995" name="Text Box 17"/>
          <p:cNvSpPr txBox="1">
            <a:spLocks noChangeArrowheads="1"/>
          </p:cNvSpPr>
          <p:nvPr/>
        </p:nvSpPr>
        <p:spPr bwMode="auto">
          <a:xfrm>
            <a:off x="398027" y="2052462"/>
            <a:ext cx="2721691" cy="292782"/>
          </a:xfrm>
          <a:prstGeom prst="rect">
            <a:avLst/>
          </a:prstGeom>
          <a:solidFill>
            <a:schemeClr val="accent6"/>
          </a:solidFill>
          <a:ln w="12700" algn="ctr">
            <a:no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Inter Medium" panose="020B0502030000000004" pitchFamily="34" charset="0"/>
                <a:ea typeface="Inter Medium" panose="020B0502030000000004" pitchFamily="34" charset="0"/>
                <a:cs typeface="Inter Medium" panose="020B0502030000000004" pitchFamily="34" charset="0"/>
              </a:rPr>
              <a:t>Unique Features</a:t>
            </a:r>
          </a:p>
        </p:txBody>
      </p:sp>
      <p:sp>
        <p:nvSpPr>
          <p:cNvPr id="41996" name="Text Box 18"/>
          <p:cNvSpPr txBox="1">
            <a:spLocks noChangeArrowheads="1"/>
          </p:cNvSpPr>
          <p:nvPr/>
        </p:nvSpPr>
        <p:spPr bwMode="auto">
          <a:xfrm>
            <a:off x="3340847" y="2050257"/>
            <a:ext cx="3381322" cy="292782"/>
          </a:xfrm>
          <a:prstGeom prst="rect">
            <a:avLst/>
          </a:prstGeom>
          <a:solidFill>
            <a:schemeClr val="accent6"/>
          </a:solidFill>
          <a:ln w="12700" algn="ctr">
            <a:no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Inter Medium" panose="020B0502030000000004" pitchFamily="34" charset="0"/>
                <a:ea typeface="Inter Medium" panose="020B0502030000000004" pitchFamily="34" charset="0"/>
                <a:cs typeface="Inter Medium" panose="020B0502030000000004" pitchFamily="34" charset="0"/>
              </a:rPr>
              <a:t>Benefits</a:t>
            </a:r>
          </a:p>
        </p:txBody>
      </p:sp>
      <p:sp>
        <p:nvSpPr>
          <p:cNvPr id="41997" name="Text Box 19"/>
          <p:cNvSpPr txBox="1">
            <a:spLocks noChangeArrowheads="1"/>
          </p:cNvSpPr>
          <p:nvPr/>
        </p:nvSpPr>
        <p:spPr bwMode="auto">
          <a:xfrm>
            <a:off x="398027" y="779115"/>
            <a:ext cx="11550866" cy="307181"/>
          </a:xfrm>
          <a:prstGeom prst="rect">
            <a:avLst/>
          </a:prstGeom>
          <a:solidFill>
            <a:schemeClr val="accent6"/>
          </a:solidFill>
          <a:ln w="12700" algn="ctr">
            <a:no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Inter Medium" panose="020B0502030000000004" pitchFamily="34" charset="0"/>
                <a:ea typeface="Inter Medium" panose="020B0502030000000004" pitchFamily="34" charset="0"/>
                <a:cs typeface="Inter Medium" panose="020B0502030000000004" pitchFamily="34" charset="0"/>
              </a:rPr>
              <a:t>Value Proposition: Wide-Input Voltage, Low </a:t>
            </a:r>
            <a:r>
              <a:rPr kumimoji="0" lang="en-US" sz="1600" b="1" i="0" u="none" strike="noStrike" kern="1200" cap="none" spc="0" normalizeH="0" baseline="0" noProof="0" dirty="0" err="1">
                <a:ln>
                  <a:noFill/>
                </a:ln>
                <a:solidFill>
                  <a:prstClr val="white"/>
                </a:solidFill>
                <a:effectLst/>
                <a:uLnTx/>
                <a:uFillTx/>
                <a:latin typeface="Inter Medium" panose="020B0502030000000004" pitchFamily="34" charset="0"/>
                <a:ea typeface="Inter Medium" panose="020B0502030000000004" pitchFamily="34" charset="0"/>
                <a:cs typeface="Inter Medium" panose="020B0502030000000004" pitchFamily="34" charset="0"/>
              </a:rPr>
              <a:t>Iq</a:t>
            </a:r>
            <a:r>
              <a:rPr kumimoji="0" lang="en-US" sz="1600" b="1" i="0" u="none" strike="noStrike" kern="1200" cap="none" spc="0" normalizeH="0" baseline="0" noProof="0" dirty="0">
                <a:ln>
                  <a:noFill/>
                </a:ln>
                <a:solidFill>
                  <a:prstClr val="white"/>
                </a:solidFill>
                <a:effectLst/>
                <a:uLnTx/>
                <a:uFillTx/>
                <a:latin typeface="Inter Medium" panose="020B0502030000000004" pitchFamily="34" charset="0"/>
                <a:ea typeface="Inter Medium" panose="020B0502030000000004" pitchFamily="34" charset="0"/>
                <a:cs typeface="Inter Medium" panose="020B0502030000000004" pitchFamily="34" charset="0"/>
              </a:rPr>
              <a:t>, Low Dropout</a:t>
            </a:r>
            <a:endParaRPr kumimoji="0" lang="en-US" sz="1400" b="1" i="0" u="none" strike="noStrike" kern="1200" cap="none" spc="0" normalizeH="0" baseline="0" noProof="0" dirty="0">
              <a:ln>
                <a:noFill/>
              </a:ln>
              <a:solidFill>
                <a:prstClr val="white"/>
              </a:solidFill>
              <a:effectLst/>
              <a:uLnTx/>
              <a:uFillTx/>
              <a:latin typeface="Inter Medium" panose="020B0502030000000004" pitchFamily="34" charset="0"/>
              <a:ea typeface="Inter Medium" panose="020B0502030000000004" pitchFamily="34" charset="0"/>
              <a:cs typeface="Inter Medium" panose="020B0502030000000004" pitchFamily="34" charset="0"/>
            </a:endParaRPr>
          </a:p>
        </p:txBody>
      </p:sp>
      <p:sp>
        <p:nvSpPr>
          <p:cNvPr id="41998" name="Text Box 20"/>
          <p:cNvSpPr txBox="1">
            <a:spLocks noChangeArrowheads="1"/>
          </p:cNvSpPr>
          <p:nvPr/>
        </p:nvSpPr>
        <p:spPr bwMode="auto">
          <a:xfrm>
            <a:off x="6954533" y="2049979"/>
            <a:ext cx="4939971" cy="292782"/>
          </a:xfrm>
          <a:prstGeom prst="rect">
            <a:avLst/>
          </a:prstGeom>
          <a:solidFill>
            <a:schemeClr val="accent6"/>
          </a:solidFill>
          <a:ln w="12700" algn="ctr">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Inter Medium" panose="020B0502030000000004" pitchFamily="34" charset="0"/>
                <a:ea typeface="Inter Medium" panose="020B0502030000000004" pitchFamily="34" charset="0"/>
                <a:cs typeface="Inter Medium" panose="020B0502030000000004" pitchFamily="34" charset="0"/>
              </a:rPr>
              <a:t>Application Data (WDFN-6)</a:t>
            </a:r>
          </a:p>
        </p:txBody>
      </p:sp>
      <p:sp>
        <p:nvSpPr>
          <p:cNvPr id="42006" name="Rectangle 28"/>
          <p:cNvSpPr>
            <a:spLocks noChangeArrowheads="1"/>
          </p:cNvSpPr>
          <p:nvPr/>
        </p:nvSpPr>
        <p:spPr bwMode="auto">
          <a:xfrm>
            <a:off x="6954665" y="5174460"/>
            <a:ext cx="4939840" cy="938719"/>
          </a:xfrm>
          <a:prstGeom prst="rect">
            <a:avLst/>
          </a:prstGeom>
          <a:noFill/>
          <a:ln w="9525">
            <a:noFill/>
            <a:miter lim="800000"/>
            <a:headEnd/>
            <a:tailEnd/>
          </a:ln>
        </p:spPr>
        <p:txBody>
          <a:bodyPr wrap="square">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Datasheet: Now</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Samples: Now</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Release to Production: Now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Inter Medium" panose="020B0502030000000004" pitchFamily="34" charset="0"/>
              <a:ea typeface="Inter Medium" panose="020B0502030000000004" pitchFamily="34" charset="0"/>
              <a:cs typeface="Inter Medium" panose="020B0502030000000004" pitchFamily="34" charset="0"/>
            </a:endParaRPr>
          </a:p>
        </p:txBody>
      </p:sp>
      <p:sp>
        <p:nvSpPr>
          <p:cNvPr id="18" name="Text Box 6"/>
          <p:cNvSpPr txBox="1">
            <a:spLocks noChangeArrowheads="1"/>
          </p:cNvSpPr>
          <p:nvPr/>
        </p:nvSpPr>
        <p:spPr bwMode="auto">
          <a:xfrm>
            <a:off x="448230" y="5176252"/>
            <a:ext cx="6273939" cy="1036174"/>
          </a:xfrm>
          <a:prstGeom prst="rect">
            <a:avLst/>
          </a:prstGeom>
          <a:noFill/>
          <a:ln w="12700" algn="ctr">
            <a:noFill/>
            <a:miter lim="800000"/>
            <a:headEnd/>
            <a:tailEnd/>
          </a:ln>
        </p:spPr>
        <p:txBody>
          <a:bodyPr lIns="0" rIns="0"/>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Battery-Powered Power Tool and Equipment</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Smart Metering, Smoke Detector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Industrial Automation, Home Automation</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IT, Home Appliances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srgbClr val="3A4D54"/>
                </a:solidFill>
                <a:effectLst/>
                <a:uLnTx/>
                <a:uFillTx/>
                <a:latin typeface="Inter Medium" panose="020B0502030000000004" pitchFamily="34" charset="0"/>
                <a:ea typeface="Inter Medium" panose="020B0502030000000004" pitchFamily="34" charset="0"/>
                <a:cs typeface="Inter Medium" panose="020B0502030000000004" pitchFamily="34" charset="0"/>
              </a:rPr>
              <a:t>Combination Arc-Fault Circuit Breakers (CAFI)</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altLang="en-US" sz="1400" b="0" i="0" u="none" strike="noStrike" kern="1200" cap="none" spc="0" normalizeH="0" baseline="0" noProof="0" dirty="0">
              <a:ln>
                <a:noFill/>
              </a:ln>
              <a:solidFill>
                <a:srgbClr val="000000"/>
              </a:solidFill>
              <a:effectLst/>
              <a:uLnTx/>
              <a:uFillTx/>
              <a:latin typeface="Inter Medium" panose="020B0502030000000004" pitchFamily="34" charset="0"/>
              <a:ea typeface="Inter Medium" panose="020B0502030000000004" pitchFamily="34" charset="0"/>
              <a:cs typeface="Inter Medium" panose="020B0502030000000004" pitchFamily="34" charset="0"/>
            </a:endParaRPr>
          </a:p>
        </p:txBody>
      </p:sp>
      <p:pic>
        <p:nvPicPr>
          <p:cNvPr id="5" name="Picture 4"/>
          <p:cNvPicPr>
            <a:picLocks noChangeAspect="1"/>
          </p:cNvPicPr>
          <p:nvPr/>
        </p:nvPicPr>
        <p:blipFill>
          <a:blip r:embed="rId3"/>
          <a:stretch>
            <a:fillRect/>
          </a:stretch>
        </p:blipFill>
        <p:spPr>
          <a:xfrm>
            <a:off x="7507996" y="2471348"/>
            <a:ext cx="3718400" cy="2349146"/>
          </a:xfrm>
          <a:prstGeom prst="rect">
            <a:avLst/>
          </a:prstGeom>
        </p:spPr>
      </p:pic>
      <p:sp>
        <p:nvSpPr>
          <p:cNvPr id="23" name="TextBox 28"/>
          <p:cNvSpPr txBox="1">
            <a:spLocks noChangeArrowheads="1"/>
          </p:cNvSpPr>
          <p:nvPr/>
        </p:nvSpPr>
        <p:spPr bwMode="auto">
          <a:xfrm>
            <a:off x="10895013" y="4305499"/>
            <a:ext cx="108290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3C5583"/>
                </a:solidFill>
                <a:latin typeface="Franklin Gothic Medium" panose="020B0603020102020204" pitchFamily="34" charset="0"/>
              </a:defRPr>
            </a:lvl1pPr>
            <a:lvl2pPr marL="742950" indent="-285750">
              <a:spcBef>
                <a:spcPct val="20000"/>
              </a:spcBef>
              <a:buFont typeface="Arial" panose="020B0604020202020204" pitchFamily="34" charset="0"/>
              <a:buChar char="–"/>
              <a:defRPr sz="2800">
                <a:solidFill>
                  <a:srgbClr val="595959"/>
                </a:solidFill>
                <a:latin typeface="Franklin Gothic Medium" panose="020B0603020102020204" pitchFamily="34" charset="0"/>
              </a:defRPr>
            </a:lvl2pPr>
            <a:lvl3pPr marL="1143000" indent="-228600">
              <a:spcBef>
                <a:spcPct val="20000"/>
              </a:spcBef>
              <a:buFont typeface="Arial" panose="020B0604020202020204" pitchFamily="34" charset="0"/>
              <a:buChar char="•"/>
              <a:defRPr sz="2400">
                <a:solidFill>
                  <a:srgbClr val="7F7F7F"/>
                </a:solidFill>
                <a:latin typeface="Franklin Gothic Medium" panose="020B0603020102020204" pitchFamily="34" charset="0"/>
              </a:defRPr>
            </a:lvl3pPr>
            <a:lvl4pPr marL="1600200" indent="-228600">
              <a:spcBef>
                <a:spcPct val="20000"/>
              </a:spcBef>
              <a:buFont typeface="Arial" panose="020B0604020202020204" pitchFamily="34" charset="0"/>
              <a:buChar char="–"/>
              <a:defRPr sz="2000">
                <a:solidFill>
                  <a:srgbClr val="7F7F7F"/>
                </a:solidFill>
                <a:latin typeface="Franklin Gothic Medium" panose="020B0603020102020204" pitchFamily="34" charset="0"/>
              </a:defRPr>
            </a:lvl4pPr>
            <a:lvl5pPr marL="2057400" indent="-228600">
              <a:spcBef>
                <a:spcPct val="20000"/>
              </a:spcBef>
              <a:buFont typeface="Arial" panose="020B0604020202020204" pitchFamily="34" charset="0"/>
              <a:buChar char="»"/>
              <a:defRPr sz="2000">
                <a:solidFill>
                  <a:srgbClr val="7F7F7F"/>
                </a:solidFill>
                <a:latin typeface="Franklin Gothic Medium" panose="020B06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E97D2E"/>
                </a:solidFill>
                <a:effectLst/>
                <a:uLnTx/>
                <a:uFillTx/>
                <a:latin typeface="Inter Medium" panose="020B0502030000000004" pitchFamily="34" charset="0"/>
                <a:ea typeface="Inter Medium" panose="020B0502030000000004" pitchFamily="34" charset="0"/>
                <a:cs typeface="Inter Medium" panose="020B0502030000000004" pitchFamily="34" charset="0"/>
              </a:rPr>
              <a:t>Power Good function for MCU reset</a:t>
            </a:r>
          </a:p>
        </p:txBody>
      </p:sp>
      <p:cxnSp>
        <p:nvCxnSpPr>
          <p:cNvPr id="24" name="Straight Arrow Connector 25"/>
          <p:cNvCxnSpPr>
            <a:cxnSpLocks noChangeShapeType="1"/>
            <a:endCxn id="23" idx="1"/>
          </p:cNvCxnSpPr>
          <p:nvPr/>
        </p:nvCxnSpPr>
        <p:spPr bwMode="auto">
          <a:xfrm rot="16200000" flipH="1">
            <a:off x="10655524" y="4343008"/>
            <a:ext cx="295511" cy="183467"/>
          </a:xfrm>
          <a:prstGeom prst="bentConnector2">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25" name="Oval 21"/>
          <p:cNvSpPr>
            <a:spLocks noChangeArrowheads="1"/>
          </p:cNvSpPr>
          <p:nvPr/>
        </p:nvSpPr>
        <p:spPr bwMode="auto">
          <a:xfrm>
            <a:off x="10878457" y="2507919"/>
            <a:ext cx="381000" cy="274638"/>
          </a:xfrm>
          <a:prstGeom prst="ellipse">
            <a:avLst/>
          </a:prstGeom>
          <a:noFill/>
          <a:ln w="1905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rgbClr val="3C5583"/>
                </a:solidFill>
                <a:latin typeface="Franklin Gothic Medium" panose="020B0603020102020204" pitchFamily="34" charset="0"/>
              </a:defRPr>
            </a:lvl1pPr>
            <a:lvl2pPr marL="742950" indent="-285750">
              <a:spcBef>
                <a:spcPct val="20000"/>
              </a:spcBef>
              <a:buFont typeface="Arial" panose="020B0604020202020204" pitchFamily="34" charset="0"/>
              <a:buChar char="–"/>
              <a:defRPr sz="2800">
                <a:solidFill>
                  <a:srgbClr val="595959"/>
                </a:solidFill>
                <a:latin typeface="Franklin Gothic Medium" panose="020B0603020102020204" pitchFamily="34" charset="0"/>
              </a:defRPr>
            </a:lvl2pPr>
            <a:lvl3pPr marL="1143000" indent="-228600">
              <a:spcBef>
                <a:spcPct val="20000"/>
              </a:spcBef>
              <a:buFont typeface="Arial" panose="020B0604020202020204" pitchFamily="34" charset="0"/>
              <a:buChar char="•"/>
              <a:defRPr sz="2400">
                <a:solidFill>
                  <a:srgbClr val="7F7F7F"/>
                </a:solidFill>
                <a:latin typeface="Franklin Gothic Medium" panose="020B0603020102020204" pitchFamily="34" charset="0"/>
              </a:defRPr>
            </a:lvl3pPr>
            <a:lvl4pPr marL="1600200" indent="-228600">
              <a:spcBef>
                <a:spcPct val="20000"/>
              </a:spcBef>
              <a:buFont typeface="Arial" panose="020B0604020202020204" pitchFamily="34" charset="0"/>
              <a:buChar char="–"/>
              <a:defRPr sz="2000">
                <a:solidFill>
                  <a:srgbClr val="7F7F7F"/>
                </a:solidFill>
                <a:latin typeface="Franklin Gothic Medium" panose="020B0603020102020204" pitchFamily="34" charset="0"/>
              </a:defRPr>
            </a:lvl4pPr>
            <a:lvl5pPr marL="2057400" indent="-228600">
              <a:spcBef>
                <a:spcPct val="20000"/>
              </a:spcBef>
              <a:buFont typeface="Arial" panose="020B0604020202020204" pitchFamily="34" charset="0"/>
              <a:buChar char="»"/>
              <a:defRPr sz="2000">
                <a:solidFill>
                  <a:srgbClr val="7F7F7F"/>
                </a:solidFill>
                <a:latin typeface="Franklin Gothic Medium" panose="020B06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300" b="0" i="0" u="none" strike="noStrike" kern="1200" cap="none" spc="0" normalizeH="0" baseline="0" noProof="0">
              <a:ln>
                <a:noFill/>
              </a:ln>
              <a:solidFill>
                <a:srgbClr val="7B7B7B"/>
              </a:solidFill>
              <a:effectLst/>
              <a:uLnTx/>
              <a:uFillTx/>
              <a:latin typeface="Inter Medium" panose="020B0502030000000004" pitchFamily="34" charset="0"/>
              <a:ea typeface="Inter Medium" panose="020B0502030000000004" pitchFamily="34" charset="0"/>
              <a:cs typeface="Inter Medium" panose="020B0502030000000004" pitchFamily="34" charset="0"/>
            </a:endParaRPr>
          </a:p>
        </p:txBody>
      </p:sp>
      <p:sp>
        <p:nvSpPr>
          <p:cNvPr id="26" name="TextBox 28"/>
          <p:cNvSpPr txBox="1">
            <a:spLocks noChangeArrowheads="1"/>
          </p:cNvSpPr>
          <p:nvPr/>
        </p:nvSpPr>
        <p:spPr bwMode="auto">
          <a:xfrm>
            <a:off x="10895013" y="2797115"/>
            <a:ext cx="12271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3C5583"/>
                </a:solidFill>
                <a:latin typeface="Franklin Gothic Medium" panose="020B0603020102020204" pitchFamily="34" charset="0"/>
              </a:defRPr>
            </a:lvl1pPr>
            <a:lvl2pPr marL="742950" indent="-285750">
              <a:spcBef>
                <a:spcPct val="20000"/>
              </a:spcBef>
              <a:buFont typeface="Arial" panose="020B0604020202020204" pitchFamily="34" charset="0"/>
              <a:buChar char="–"/>
              <a:defRPr sz="2800">
                <a:solidFill>
                  <a:srgbClr val="595959"/>
                </a:solidFill>
                <a:latin typeface="Franklin Gothic Medium" panose="020B0603020102020204" pitchFamily="34" charset="0"/>
              </a:defRPr>
            </a:lvl2pPr>
            <a:lvl3pPr marL="1143000" indent="-228600">
              <a:spcBef>
                <a:spcPct val="20000"/>
              </a:spcBef>
              <a:buFont typeface="Arial" panose="020B0604020202020204" pitchFamily="34" charset="0"/>
              <a:buChar char="•"/>
              <a:defRPr sz="2400">
                <a:solidFill>
                  <a:srgbClr val="7F7F7F"/>
                </a:solidFill>
                <a:latin typeface="Franklin Gothic Medium" panose="020B0603020102020204" pitchFamily="34" charset="0"/>
              </a:defRPr>
            </a:lvl3pPr>
            <a:lvl4pPr marL="1600200" indent="-228600">
              <a:spcBef>
                <a:spcPct val="20000"/>
              </a:spcBef>
              <a:buFont typeface="Arial" panose="020B0604020202020204" pitchFamily="34" charset="0"/>
              <a:buChar char="–"/>
              <a:defRPr sz="2000">
                <a:solidFill>
                  <a:srgbClr val="7F7F7F"/>
                </a:solidFill>
                <a:latin typeface="Franklin Gothic Medium" panose="020B0603020102020204" pitchFamily="34" charset="0"/>
              </a:defRPr>
            </a:lvl4pPr>
            <a:lvl5pPr marL="2057400" indent="-228600">
              <a:spcBef>
                <a:spcPct val="20000"/>
              </a:spcBef>
              <a:buFont typeface="Arial" panose="020B0604020202020204" pitchFamily="34" charset="0"/>
              <a:buChar char="»"/>
              <a:defRPr sz="2000">
                <a:solidFill>
                  <a:srgbClr val="7F7F7F"/>
                </a:solidFill>
                <a:latin typeface="Franklin Gothic Medium" panose="020B06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rgbClr val="E97D2E"/>
                </a:solidFill>
                <a:effectLst/>
                <a:uLnTx/>
                <a:uFillTx/>
                <a:latin typeface="Inter Medium" panose="020B0502030000000004" pitchFamily="34" charset="0"/>
                <a:ea typeface="Inter Medium" panose="020B0502030000000004" pitchFamily="34" charset="0"/>
                <a:cs typeface="Inter Medium" panose="020B0502030000000004" pitchFamily="34" charset="0"/>
              </a:rPr>
              <a:t>Wide input range</a:t>
            </a:r>
          </a:p>
        </p:txBody>
      </p:sp>
      <p:sp>
        <p:nvSpPr>
          <p:cNvPr id="27" name="TextBox 28"/>
          <p:cNvSpPr txBox="1">
            <a:spLocks noChangeArrowheads="1"/>
          </p:cNvSpPr>
          <p:nvPr/>
        </p:nvSpPr>
        <p:spPr bwMode="auto">
          <a:xfrm>
            <a:off x="6949010" y="2528761"/>
            <a:ext cx="1047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3C5583"/>
                </a:solidFill>
                <a:latin typeface="Franklin Gothic Medium" panose="020B0603020102020204" pitchFamily="34" charset="0"/>
              </a:defRPr>
            </a:lvl1pPr>
            <a:lvl2pPr marL="742950" indent="-285750">
              <a:spcBef>
                <a:spcPct val="20000"/>
              </a:spcBef>
              <a:buFont typeface="Arial" panose="020B0604020202020204" pitchFamily="34" charset="0"/>
              <a:buChar char="–"/>
              <a:defRPr sz="2800">
                <a:solidFill>
                  <a:srgbClr val="595959"/>
                </a:solidFill>
                <a:latin typeface="Franklin Gothic Medium" panose="020B0603020102020204" pitchFamily="34" charset="0"/>
              </a:defRPr>
            </a:lvl2pPr>
            <a:lvl3pPr marL="1143000" indent="-228600">
              <a:spcBef>
                <a:spcPct val="20000"/>
              </a:spcBef>
              <a:buFont typeface="Arial" panose="020B0604020202020204" pitchFamily="34" charset="0"/>
              <a:buChar char="•"/>
              <a:defRPr sz="2400">
                <a:solidFill>
                  <a:srgbClr val="7F7F7F"/>
                </a:solidFill>
                <a:latin typeface="Franklin Gothic Medium" panose="020B0603020102020204" pitchFamily="34" charset="0"/>
              </a:defRPr>
            </a:lvl3pPr>
            <a:lvl4pPr marL="1600200" indent="-228600">
              <a:spcBef>
                <a:spcPct val="20000"/>
              </a:spcBef>
              <a:buFont typeface="Arial" panose="020B0604020202020204" pitchFamily="34" charset="0"/>
              <a:buChar char="–"/>
              <a:defRPr sz="2000">
                <a:solidFill>
                  <a:srgbClr val="7F7F7F"/>
                </a:solidFill>
                <a:latin typeface="Franklin Gothic Medium" panose="020B0603020102020204" pitchFamily="34" charset="0"/>
              </a:defRPr>
            </a:lvl4pPr>
            <a:lvl5pPr marL="2057400" indent="-228600">
              <a:spcBef>
                <a:spcPct val="20000"/>
              </a:spcBef>
              <a:buFont typeface="Arial" panose="020B0604020202020204" pitchFamily="34" charset="0"/>
              <a:buChar char="»"/>
              <a:defRPr sz="2000">
                <a:solidFill>
                  <a:srgbClr val="7F7F7F"/>
                </a:solidFill>
                <a:latin typeface="Franklin Gothic Medium" panose="020B06030201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7F7F7F"/>
                </a:solidFill>
                <a:latin typeface="Franklin Gothic Medium" panose="020B06030201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srgbClr val="E97D2E"/>
                </a:solidFill>
                <a:effectLst/>
                <a:uLnTx/>
                <a:uFillTx/>
                <a:latin typeface="Inter Medium" panose="020B0502030000000004" pitchFamily="34" charset="0"/>
                <a:ea typeface="Inter Medium" panose="020B0502030000000004" pitchFamily="34" charset="0"/>
                <a:cs typeface="Inter Medium" panose="020B0502030000000004" pitchFamily="34" charset="0"/>
              </a:rPr>
              <a:t>Enable pin</a:t>
            </a:r>
            <a:r>
              <a:rPr kumimoji="0" lang="en-US" altLang="en-US" sz="1000" b="0" i="0" u="none" strike="noStrike" kern="1200" cap="none" spc="0" normalizeH="0" baseline="0" noProof="0" dirty="0">
                <a:ln>
                  <a:noFill/>
                </a:ln>
                <a:solidFill>
                  <a:srgbClr val="E97D2E"/>
                </a:solidFill>
                <a:effectLst/>
                <a:uLnTx/>
                <a:uFillTx/>
                <a:latin typeface="Inter Medium" panose="020B0502030000000004" pitchFamily="34" charset="0"/>
                <a:ea typeface="Inter Medium" panose="020B0502030000000004" pitchFamily="34" charset="0"/>
                <a:cs typeface="Inter Medium" panose="020B0502030000000004" pitchFamily="34" charset="0"/>
              </a:rPr>
              <a:t>. </a:t>
            </a:r>
            <a:r>
              <a:rPr kumimoji="0" lang="en-US" altLang="en-US" sz="900" b="0" i="0" u="none" strike="noStrike" kern="1200" cap="none" spc="0" normalizeH="0" baseline="0" noProof="0" dirty="0">
                <a:ln>
                  <a:noFill/>
                </a:ln>
                <a:solidFill>
                  <a:srgbClr val="E97D2E"/>
                </a:solidFill>
                <a:effectLst/>
                <a:uLnTx/>
                <a:uFillTx/>
                <a:latin typeface="Inter Medium" panose="020B0502030000000004" pitchFamily="34" charset="0"/>
                <a:ea typeface="Inter Medium" panose="020B0502030000000004" pitchFamily="34" charset="0"/>
                <a:cs typeface="Inter Medium" panose="020B0502030000000004" pitchFamily="34" charset="0"/>
              </a:rPr>
              <a:t>Shutdown current ~100nA</a:t>
            </a:r>
            <a:endParaRPr kumimoji="0" lang="en-US" altLang="en-US" sz="1000" b="0" i="0" u="none" strike="noStrike" kern="1200" cap="none" spc="0" normalizeH="0" baseline="0" noProof="0" dirty="0">
              <a:ln>
                <a:noFill/>
              </a:ln>
              <a:solidFill>
                <a:srgbClr val="E97D2E"/>
              </a:solidFill>
              <a:effectLst/>
              <a:uLnTx/>
              <a:uFillTx/>
              <a:latin typeface="Inter Medium" panose="020B0502030000000004" pitchFamily="34" charset="0"/>
              <a:ea typeface="Inter Medium" panose="020B0502030000000004" pitchFamily="34" charset="0"/>
              <a:cs typeface="Inter Medium" panose="020B0502030000000004" pitchFamily="34" charset="0"/>
            </a:endParaRPr>
          </a:p>
        </p:txBody>
      </p:sp>
      <p:cxnSp>
        <p:nvCxnSpPr>
          <p:cNvPr id="28" name="Straight Arrow Connector 25"/>
          <p:cNvCxnSpPr>
            <a:cxnSpLocks noChangeShapeType="1"/>
          </p:cNvCxnSpPr>
          <p:nvPr/>
        </p:nvCxnSpPr>
        <p:spPr bwMode="auto">
          <a:xfrm>
            <a:off x="7162800" y="3082799"/>
            <a:ext cx="344273" cy="95831"/>
          </a:xfrm>
          <a:prstGeom prst="bentConnector3">
            <a:avLst>
              <a:gd name="adj1" fmla="val 1517"/>
            </a:avLst>
          </a:prstGeom>
          <a:noFill/>
          <a:ln w="12700" algn="ctr">
            <a:solidFill>
              <a:schemeClr val="accent1"/>
            </a:solidFill>
            <a:round/>
            <a:headEnd/>
            <a:tailEnd type="arrow" w="med" len="med"/>
          </a:ln>
          <a:extLst>
            <a:ext uri="{909E8E84-426E-40DD-AFC4-6F175D3DCCD1}">
              <a14:hiddenFill xmlns:a14="http://schemas.microsoft.com/office/drawing/2010/main">
                <a:noFill/>
              </a14:hiddenFill>
            </a:ext>
          </a:extLst>
        </p:spPr>
      </p:cxnSp>
      <p:sp>
        <p:nvSpPr>
          <p:cNvPr id="21" name="TextBox 20"/>
          <p:cNvSpPr txBox="1"/>
          <p:nvPr/>
        </p:nvSpPr>
        <p:spPr>
          <a:xfrm>
            <a:off x="5696703" y="5891973"/>
            <a:ext cx="117657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50" b="0" i="0" u="none" strike="noStrike" kern="1200" cap="none" spc="0" normalizeH="0" baseline="0" noProof="0" dirty="0">
                <a:ln>
                  <a:noFill/>
                </a:ln>
                <a:solidFill>
                  <a:srgbClr val="7B7B7B"/>
                </a:solidFill>
                <a:effectLst/>
                <a:uLnTx/>
                <a:uFillTx/>
                <a:latin typeface="Inter Medium" panose="020B0502030000000004" pitchFamily="34" charset="0"/>
                <a:ea typeface="Inter Medium" panose="020B0502030000000004" pitchFamily="34" charset="0"/>
                <a:cs typeface="Inter Medium" panose="020B0502030000000004" pitchFamily="34" charset="0"/>
              </a:rPr>
              <a:t>WDFN-6 (2*2)</a:t>
            </a:r>
            <a:endParaRPr kumimoji="0" lang="ko-KR" altLang="en-US" sz="1050" b="0" i="0" u="none" strike="noStrike" kern="1200" cap="none" spc="0" normalizeH="0" baseline="0" noProof="0" dirty="0">
              <a:ln>
                <a:noFill/>
              </a:ln>
              <a:solidFill>
                <a:srgbClr val="7B7B7B"/>
              </a:solidFill>
              <a:effectLst/>
              <a:uLnTx/>
              <a:uFillTx/>
              <a:latin typeface="Inter Medium" panose="020B0502030000000004" pitchFamily="34" charset="0"/>
              <a:ea typeface="굴림" panose="020B0600000101010101" pitchFamily="34" charset="-127"/>
              <a:cs typeface="Inter Medium" panose="020B0502030000000004" pitchFamily="34" charset="0"/>
            </a:endParaRPr>
          </a:p>
        </p:txBody>
      </p:sp>
      <p:sp>
        <p:nvSpPr>
          <p:cNvPr id="32" name="Slide Number Placeholder 4"/>
          <p:cNvSpPr txBox="1">
            <a:spLocks/>
          </p:cNvSpPr>
          <p:nvPr/>
        </p:nvSpPr>
        <p:spPr>
          <a:xfrm>
            <a:off x="174978" y="6356350"/>
            <a:ext cx="66322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solidFill>
                <a:effectLst/>
                <a:uLnTx/>
                <a:uFillTx/>
                <a:latin typeface="Inter" panose="020B0604020202020204"/>
                <a:ea typeface="+mn-ea"/>
                <a:cs typeface="+mn-cs"/>
              </a:rPr>
              <a:t>19</a:t>
            </a:r>
          </a:p>
        </p:txBody>
      </p:sp>
      <p:pic>
        <p:nvPicPr>
          <p:cNvPr id="4" name="Picture 3"/>
          <p:cNvPicPr>
            <a:picLocks noChangeAspect="1"/>
          </p:cNvPicPr>
          <p:nvPr/>
        </p:nvPicPr>
        <p:blipFill>
          <a:blip r:embed="rId4"/>
          <a:stretch>
            <a:fillRect/>
          </a:stretch>
        </p:blipFill>
        <p:spPr>
          <a:xfrm>
            <a:off x="4143399" y="5353787"/>
            <a:ext cx="1436503" cy="594526"/>
          </a:xfrm>
          <a:prstGeom prst="rect">
            <a:avLst/>
          </a:prstGeom>
        </p:spPr>
      </p:pic>
      <p:pic>
        <p:nvPicPr>
          <p:cNvPr id="6" name="Picture 5"/>
          <p:cNvPicPr>
            <a:picLocks noChangeAspect="1"/>
          </p:cNvPicPr>
          <p:nvPr/>
        </p:nvPicPr>
        <p:blipFill>
          <a:blip r:embed="rId5"/>
          <a:stretch>
            <a:fillRect/>
          </a:stretch>
        </p:blipFill>
        <p:spPr>
          <a:xfrm>
            <a:off x="5585033" y="5323248"/>
            <a:ext cx="1261161" cy="625065"/>
          </a:xfrm>
          <a:prstGeom prst="rect">
            <a:avLst/>
          </a:prstGeom>
        </p:spPr>
      </p:pic>
    </p:spTree>
    <p:extLst>
      <p:ext uri="{BB962C8B-B14F-4D97-AF65-F5344CB8AC3E}">
        <p14:creationId xmlns:p14="http://schemas.microsoft.com/office/powerpoint/2010/main" val="174170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a:solidFill>
                  <a:schemeClr val="tx2"/>
                </a:solidFill>
              </a:rPr>
              <a:t>Thank You</a:t>
            </a:r>
          </a:p>
        </p:txBody>
      </p:sp>
    </p:spTree>
    <p:extLst>
      <p:ext uri="{BB962C8B-B14F-4D97-AF65-F5344CB8AC3E}">
        <p14:creationId xmlns:p14="http://schemas.microsoft.com/office/powerpoint/2010/main" val="2415408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96043" y="873211"/>
            <a:ext cx="10739222" cy="5173361"/>
          </a:xfrm>
        </p:spPr>
        <p:txBody>
          <a:bodyPr>
            <a:normAutofit/>
          </a:bodyPr>
          <a:lstStyle/>
          <a:p>
            <a:pPr marL="457200" indent="-457200">
              <a:buFont typeface="Arial" panose="020B0604020202020204" pitchFamily="34" charset="0"/>
              <a:buChar char="•"/>
            </a:pPr>
            <a:r>
              <a:rPr lang="en-US" sz="2000" dirty="0"/>
              <a:t>Wide input voltage range 2.7V – 38V  </a:t>
            </a:r>
          </a:p>
          <a:p>
            <a:pPr marL="457200" indent="-457200">
              <a:buFont typeface="Arial" panose="020B0604020202020204" pitchFamily="34" charset="0"/>
              <a:buChar char="•"/>
            </a:pPr>
            <a:r>
              <a:rPr lang="en-US" sz="2000" dirty="0"/>
              <a:t>Wide output voltage range 1.2V – 24V (both FIX and ADJ)</a:t>
            </a:r>
          </a:p>
          <a:p>
            <a:pPr marL="457200" indent="-457200">
              <a:buFont typeface="Arial" panose="020B0604020202020204" pitchFamily="34" charset="0"/>
              <a:buChar char="•"/>
            </a:pPr>
            <a:r>
              <a:rPr lang="en-US" sz="2000" dirty="0"/>
              <a:t>High output voltage accuracy ±1% (-40 to 85degC); -1/+2% (-40 to 125ºC)</a:t>
            </a:r>
          </a:p>
          <a:p>
            <a:pPr marL="457200" indent="-457200">
              <a:buFont typeface="Arial" panose="020B0604020202020204" pitchFamily="34" charset="0"/>
              <a:buChar char="•"/>
            </a:pPr>
            <a:r>
              <a:rPr lang="en-US" sz="2000" dirty="0"/>
              <a:t>Output current up to 150mA (200mA peak)</a:t>
            </a:r>
          </a:p>
          <a:p>
            <a:pPr marL="457200" indent="-457200">
              <a:buFont typeface="Arial" panose="020B0604020202020204" pitchFamily="34" charset="0"/>
              <a:buChar char="•"/>
            </a:pPr>
            <a:r>
              <a:rPr lang="en-US" sz="2000" dirty="0"/>
              <a:t>Low dropout voltage: typ. 290mV @ 3.3V, 150mA / 245mV @ 5V, 150mA</a:t>
            </a:r>
          </a:p>
          <a:p>
            <a:pPr marL="457200" indent="-457200">
              <a:buFont typeface="Arial" panose="020B0604020202020204" pitchFamily="34" charset="0"/>
              <a:buChar char="•"/>
            </a:pPr>
            <a:r>
              <a:rPr lang="en-US" sz="2000" dirty="0"/>
              <a:t>PG output device option (B version)</a:t>
            </a:r>
          </a:p>
          <a:p>
            <a:pPr marL="457200" indent="-457200">
              <a:buFont typeface="Arial" panose="020B0604020202020204" pitchFamily="34" charset="0"/>
              <a:buChar char="•"/>
            </a:pPr>
            <a:r>
              <a:rPr lang="en-US" sz="2000" dirty="0"/>
              <a:t>Stable with 1uF – 100uF output ceramic capacitor</a:t>
            </a:r>
          </a:p>
          <a:p>
            <a:pPr marL="457200" indent="-457200">
              <a:buFont typeface="Arial" panose="020B0604020202020204" pitchFamily="34" charset="0"/>
              <a:buChar char="•"/>
            </a:pPr>
            <a:r>
              <a:rPr lang="en-US" sz="2000" dirty="0"/>
              <a:t>Built-in soft start circuit</a:t>
            </a:r>
          </a:p>
          <a:p>
            <a:pPr marL="457200" indent="-457200">
              <a:buFont typeface="Arial" panose="020B0604020202020204" pitchFamily="34" charset="0"/>
              <a:buChar char="•"/>
            </a:pPr>
            <a:r>
              <a:rPr lang="en-US" sz="2000" dirty="0"/>
              <a:t>Low dropout (dropout depends on voltage variant, load current and temperature)</a:t>
            </a:r>
          </a:p>
          <a:p>
            <a:pPr marL="457200" indent="-457200">
              <a:buFont typeface="Arial" panose="020B0604020202020204" pitchFamily="34" charset="0"/>
              <a:buChar char="•"/>
            </a:pPr>
            <a:r>
              <a:rPr lang="en-US" sz="2000" dirty="0"/>
              <a:t>Low quiescent current, typ. 1.3uA (A version – no PG), 1.8uA (B version – with PG)</a:t>
            </a:r>
          </a:p>
          <a:p>
            <a:pPr marL="457200" indent="-457200">
              <a:buFont typeface="Arial" panose="020B0604020202020204" pitchFamily="34" charset="0"/>
              <a:buChar char="•"/>
            </a:pPr>
            <a:r>
              <a:rPr lang="en-US" sz="2000" dirty="0"/>
              <a:t>Very good transient response and PSRR (note this is 1uA device!)</a:t>
            </a:r>
          </a:p>
          <a:p>
            <a:pPr marL="457200" indent="-457200">
              <a:buFont typeface="Arial" panose="020B0604020202020204" pitchFamily="34" charset="0"/>
              <a:buChar char="•"/>
            </a:pPr>
            <a:r>
              <a:rPr lang="en-US" sz="2000" dirty="0"/>
              <a:t>Two industry-standard packages TSOP−5 and WDFN6 2x2 mm</a:t>
            </a:r>
          </a:p>
          <a:p>
            <a:pPr marL="457200" indent="-457200">
              <a:buFont typeface="Arial" panose="020B0604020202020204" pitchFamily="34" charset="0"/>
              <a:buChar char="•"/>
            </a:pPr>
            <a:endParaRPr lang="en-US" sz="2000" dirty="0"/>
          </a:p>
          <a:p>
            <a:pPr marL="457200" indent="-457200">
              <a:buFont typeface="Arial" panose="020B0604020202020204" pitchFamily="34" charset="0"/>
              <a:buChar char="•"/>
            </a:pPr>
            <a:endParaRPr lang="en-US" sz="2000" dirty="0"/>
          </a:p>
        </p:txBody>
      </p:sp>
      <p:sp>
        <p:nvSpPr>
          <p:cNvPr id="6" name="Title 5">
            <a:extLst>
              <a:ext uri="{FF2B5EF4-FFF2-40B4-BE49-F238E27FC236}">
                <a16:creationId xmlns:a16="http://schemas.microsoft.com/office/drawing/2014/main" id="{55AD8D8D-CB5C-5441-A610-D10D6A79880F}"/>
              </a:ext>
            </a:extLst>
          </p:cNvPr>
          <p:cNvSpPr>
            <a:spLocks noGrp="1"/>
          </p:cNvSpPr>
          <p:nvPr>
            <p:ph type="title"/>
          </p:nvPr>
        </p:nvSpPr>
        <p:spPr/>
        <p:txBody>
          <a:bodyPr/>
          <a:lstStyle/>
          <a:p>
            <a:r>
              <a:rPr lang="en-US" b="1" dirty="0"/>
              <a:t>NCP730 – Main Features</a:t>
            </a:r>
          </a:p>
        </p:txBody>
      </p:sp>
      <p:sp>
        <p:nvSpPr>
          <p:cNvPr id="4" name="Date Placeholder 3"/>
          <p:cNvSpPr>
            <a:spLocks noGrp="1"/>
          </p:cNvSpPr>
          <p:nvPr>
            <p:ph type="dt" sz="half" idx="10"/>
          </p:nvPr>
        </p:nvSpPr>
        <p:spPr/>
        <p:txBody>
          <a:bodyPr/>
          <a:lstStyle/>
          <a:p>
            <a:fld id="{5BCB8FFE-F1DE-414B-8B3E-79206CDE8AD6}" type="datetime1">
              <a:rPr lang="en-US" smtClean="0">
                <a:solidFill>
                  <a:srgbClr val="F2F2F2">
                    <a:lumMod val="10000"/>
                  </a:srgbClr>
                </a:solidFill>
              </a:rPr>
              <a:pPr/>
              <a:t>9/25/2022</a:t>
            </a:fld>
            <a:endParaRPr lang="en-US" dirty="0">
              <a:solidFill>
                <a:srgbClr val="F2F2F2">
                  <a:lumMod val="10000"/>
                </a:srgbClr>
              </a:solidFill>
            </a:endParaRPr>
          </a:p>
        </p:txBody>
      </p:sp>
      <p:sp>
        <p:nvSpPr>
          <p:cNvPr id="5" name="Slide Number Placeholder 4"/>
          <p:cNvSpPr>
            <a:spLocks noGrp="1"/>
          </p:cNvSpPr>
          <p:nvPr>
            <p:ph type="sldNum" sz="quarter" idx="11"/>
          </p:nvPr>
        </p:nvSpPr>
        <p:spPr/>
        <p:txBody>
          <a:bodyPr/>
          <a:lstStyle/>
          <a:p>
            <a:fld id="{5853B473-0271-47CF-900A-D77E281FB591}" type="slidenum">
              <a:rPr lang="en-US" smtClean="0">
                <a:solidFill>
                  <a:srgbClr val="F2F2F2">
                    <a:lumMod val="10000"/>
                  </a:srgbClr>
                </a:solidFill>
              </a:rPr>
              <a:pPr/>
              <a:t>2</a:t>
            </a:fld>
            <a:endParaRPr lang="en-US" dirty="0">
              <a:solidFill>
                <a:srgbClr val="F2F2F2">
                  <a:lumMod val="10000"/>
                </a:srgbClr>
              </a:solidFill>
            </a:endParaRPr>
          </a:p>
        </p:txBody>
      </p:sp>
    </p:spTree>
    <p:extLst>
      <p:ext uri="{BB962C8B-B14F-4D97-AF65-F5344CB8AC3E}">
        <p14:creationId xmlns:p14="http://schemas.microsoft.com/office/powerpoint/2010/main" val="3901497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6417887" y="811213"/>
            <a:ext cx="5413165" cy="4351338"/>
          </a:xfrm>
        </p:spPr>
        <p:txBody>
          <a:bodyPr>
            <a:normAutofit lnSpcReduction="10000"/>
          </a:bodyPr>
          <a:lstStyle/>
          <a:p>
            <a:pPr marL="342900" indent="-342900">
              <a:buFont typeface="Wingdings" panose="05000000000000000000" pitchFamily="2" charset="2"/>
              <a:buChar char="Ø"/>
            </a:pPr>
            <a:r>
              <a:rPr lang="en-US" b="1" dirty="0">
                <a:solidFill>
                  <a:schemeClr val="tx2"/>
                </a:solidFill>
              </a:rPr>
              <a:t>Why use the NCP730?</a:t>
            </a:r>
          </a:p>
          <a:p>
            <a:pPr marL="800100" lvl="1" indent="-342900">
              <a:buFont typeface="Wingdings" panose="05000000000000000000" pitchFamily="2" charset="2"/>
              <a:buChar char="ü"/>
            </a:pPr>
            <a:r>
              <a:rPr lang="en-US" dirty="0" err="1"/>
              <a:t>VIN_max</a:t>
            </a:r>
            <a:r>
              <a:rPr lang="en-US" dirty="0"/>
              <a:t> up to 38V; covers 24VAC common wire requirements</a:t>
            </a:r>
          </a:p>
          <a:p>
            <a:pPr marL="800100" lvl="1" indent="-342900">
              <a:buFont typeface="Wingdings" panose="05000000000000000000" pitchFamily="2" charset="2"/>
              <a:buChar char="ü"/>
            </a:pPr>
            <a:r>
              <a:rPr lang="en-US" dirty="0" err="1"/>
              <a:t>Vout</a:t>
            </a:r>
            <a:r>
              <a:rPr lang="en-US" dirty="0"/>
              <a:t> range from 1.2V – 24V</a:t>
            </a:r>
          </a:p>
          <a:p>
            <a:pPr marL="800100" lvl="1" indent="-342900">
              <a:buFont typeface="Wingdings" panose="05000000000000000000" pitchFamily="2" charset="2"/>
              <a:buChar char="ü"/>
            </a:pPr>
            <a:r>
              <a:rPr lang="en-US" dirty="0"/>
              <a:t>Faster transient response</a:t>
            </a:r>
          </a:p>
          <a:p>
            <a:pPr marL="800100" lvl="1" indent="-342900">
              <a:buFont typeface="Wingdings" panose="05000000000000000000" pitchFamily="2" charset="2"/>
              <a:buChar char="ü"/>
            </a:pPr>
            <a:r>
              <a:rPr lang="en-US" dirty="0"/>
              <a:t>Available in fixed &amp; adjustable configurations</a:t>
            </a:r>
          </a:p>
          <a:p>
            <a:pPr marL="800100" lvl="1" indent="-342900">
              <a:buFont typeface="Wingdings" panose="05000000000000000000" pitchFamily="2" charset="2"/>
              <a:buChar char="ü"/>
            </a:pPr>
            <a:r>
              <a:rPr lang="en-US" dirty="0"/>
              <a:t>Power Good (PG) is available</a:t>
            </a:r>
          </a:p>
          <a:p>
            <a:pPr marL="800100" lvl="1" indent="-342900">
              <a:buFont typeface="Wingdings" panose="05000000000000000000" pitchFamily="2" charset="2"/>
              <a:buChar char="ü"/>
            </a:pPr>
            <a:r>
              <a:rPr lang="en-US" dirty="0"/>
              <a:t>Available in TSOP5 &amp; WDFN6_2x2</a:t>
            </a:r>
          </a:p>
          <a:p>
            <a:pPr marL="800100" lvl="1" indent="-342900">
              <a:buFont typeface="Wingdings" panose="05000000000000000000" pitchFamily="2" charset="2"/>
              <a:buChar char="ü"/>
            </a:pPr>
            <a:r>
              <a:rPr lang="en-US" dirty="0"/>
              <a:t>Direct drop-in, P2P, to TPS709 with improved performance!</a:t>
            </a:r>
          </a:p>
        </p:txBody>
      </p:sp>
      <p:sp>
        <p:nvSpPr>
          <p:cNvPr id="2" name="Title 1"/>
          <p:cNvSpPr>
            <a:spLocks noGrp="1"/>
          </p:cNvSpPr>
          <p:nvPr>
            <p:ph type="title"/>
          </p:nvPr>
        </p:nvSpPr>
        <p:spPr>
          <a:xfrm>
            <a:off x="125014" y="-27834"/>
            <a:ext cx="11231880" cy="698485"/>
          </a:xfrm>
        </p:spPr>
        <p:txBody>
          <a:bodyPr/>
          <a:lstStyle/>
          <a:p>
            <a:r>
              <a:rPr lang="en-US" b="1" dirty="0">
                <a:latin typeface="Arial" panose="020B0604020202020204" pitchFamily="34" charset="0"/>
                <a:cs typeface="Arial" panose="020B0604020202020204" pitchFamily="34" charset="0"/>
              </a:rPr>
              <a:t>NCP730 to TI TPS709 Comparison</a:t>
            </a:r>
          </a:p>
        </p:txBody>
      </p:sp>
      <p:sp>
        <p:nvSpPr>
          <p:cNvPr id="4" name="Date Placeholder 3"/>
          <p:cNvSpPr>
            <a:spLocks noGrp="1"/>
          </p:cNvSpPr>
          <p:nvPr>
            <p:ph type="dt" sz="half" idx="10"/>
          </p:nvPr>
        </p:nvSpPr>
        <p:spPr/>
        <p:txBody>
          <a:bodyPr/>
          <a:lstStyle/>
          <a:p>
            <a:fld id="{6680A3A9-611D-47F4-A5A3-9DC50DC5D702}" type="datetime1">
              <a:rPr lang="en-US" smtClean="0">
                <a:solidFill>
                  <a:prstClr val="white"/>
                </a:solidFill>
              </a:rPr>
              <a:pPr/>
              <a:t>9/25/2022</a:t>
            </a:fld>
            <a:endParaRPr lang="en-US" dirty="0">
              <a:solidFill>
                <a:prstClr val="white"/>
              </a:solidFill>
            </a:endParaRPr>
          </a:p>
        </p:txBody>
      </p:sp>
      <p:sp>
        <p:nvSpPr>
          <p:cNvPr id="5" name="Slide Number Placeholder 4"/>
          <p:cNvSpPr>
            <a:spLocks noGrp="1"/>
          </p:cNvSpPr>
          <p:nvPr>
            <p:ph type="sldNum" sz="quarter" idx="11"/>
          </p:nvPr>
        </p:nvSpPr>
        <p:spPr/>
        <p:txBody>
          <a:bodyPr/>
          <a:lstStyle/>
          <a:p>
            <a:fld id="{5853B473-0271-47CF-900A-D77E281FB591}" type="slidenum">
              <a:rPr lang="en-US" smtClean="0">
                <a:solidFill>
                  <a:prstClr val="white"/>
                </a:solidFill>
              </a:rPr>
              <a:pPr/>
              <a:t>3</a:t>
            </a:fld>
            <a:endParaRPr lang="en-US" dirty="0">
              <a:solidFill>
                <a:prstClr val="white"/>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1315554"/>
              </p:ext>
            </p:extLst>
          </p:nvPr>
        </p:nvGraphicFramePr>
        <p:xfrm>
          <a:off x="377824" y="587374"/>
          <a:ext cx="6107897" cy="5632803"/>
        </p:xfrm>
        <a:graphic>
          <a:graphicData uri="http://schemas.openxmlformats.org/presentationml/2006/ole">
            <mc:AlternateContent xmlns:mc="http://schemas.openxmlformats.org/markup-compatibility/2006">
              <mc:Choice xmlns:v="urn:schemas-microsoft-com:vml" Requires="v">
                <p:oleObj name="Worksheet" r:id="rId2" imgW="7461188" imgH="6883225" progId="Excel.Sheet.12">
                  <p:embed/>
                </p:oleObj>
              </mc:Choice>
              <mc:Fallback>
                <p:oleObj name="Worksheet" r:id="rId2" imgW="7461188" imgH="6883225" progId="Excel.Sheet.12">
                  <p:embed/>
                  <p:pic>
                    <p:nvPicPr>
                      <p:cNvPr id="7" name="Object 6"/>
                      <p:cNvPicPr/>
                      <p:nvPr/>
                    </p:nvPicPr>
                    <p:blipFill>
                      <a:blip r:embed="rId3"/>
                      <a:stretch>
                        <a:fillRect/>
                      </a:stretch>
                    </p:blipFill>
                    <p:spPr>
                      <a:xfrm>
                        <a:off x="377824" y="587374"/>
                        <a:ext cx="6107897" cy="5632803"/>
                      </a:xfrm>
                      <a:prstGeom prst="rect">
                        <a:avLst/>
                      </a:prstGeom>
                    </p:spPr>
                  </p:pic>
                </p:oleObj>
              </mc:Fallback>
            </mc:AlternateContent>
          </a:graphicData>
        </a:graphic>
      </p:graphicFrame>
    </p:spTree>
    <p:extLst>
      <p:ext uri="{BB962C8B-B14F-4D97-AF65-F5344CB8AC3E}">
        <p14:creationId xmlns:p14="http://schemas.microsoft.com/office/powerpoint/2010/main" val="801931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8620" y="1072255"/>
            <a:ext cx="4356140" cy="4320000"/>
          </a:xfrm>
          <a:prstGeom prst="rect">
            <a:avLst/>
          </a:prstGeom>
        </p:spPr>
      </p:pic>
      <p:pic>
        <p:nvPicPr>
          <p:cNvPr id="6" name="Picture 5"/>
          <p:cNvPicPr>
            <a:picLocks noChangeAspect="1"/>
          </p:cNvPicPr>
          <p:nvPr/>
        </p:nvPicPr>
        <p:blipFill>
          <a:blip r:embed="rId3"/>
          <a:stretch>
            <a:fillRect/>
          </a:stretch>
        </p:blipFill>
        <p:spPr>
          <a:xfrm>
            <a:off x="4537415" y="1072255"/>
            <a:ext cx="4356140" cy="4320000"/>
          </a:xfrm>
          <a:prstGeom prst="rect">
            <a:avLst/>
          </a:prstGeom>
        </p:spPr>
      </p:pic>
      <p:sp>
        <p:nvSpPr>
          <p:cNvPr id="2" name="Title 1"/>
          <p:cNvSpPr>
            <a:spLocks noGrp="1"/>
          </p:cNvSpPr>
          <p:nvPr>
            <p:ph type="title"/>
          </p:nvPr>
        </p:nvSpPr>
        <p:spPr/>
        <p:txBody>
          <a:bodyPr/>
          <a:lstStyle/>
          <a:p>
            <a:r>
              <a:rPr lang="en-US" b="1" dirty="0"/>
              <a:t>NCP730 – Max Output current vs. Input voltage</a:t>
            </a:r>
            <a:endParaRPr lang="cs-CZ" b="1" dirty="0"/>
          </a:p>
        </p:txBody>
      </p:sp>
      <p:sp>
        <p:nvSpPr>
          <p:cNvPr id="4" name="Date Placeholder 3"/>
          <p:cNvSpPr>
            <a:spLocks noGrp="1"/>
          </p:cNvSpPr>
          <p:nvPr>
            <p:ph type="dt" sz="half" idx="10"/>
          </p:nvPr>
        </p:nvSpPr>
        <p:spPr/>
        <p:txBody>
          <a:bodyPr/>
          <a:lstStyle/>
          <a:p>
            <a:fld id="{79D4EA4B-D18D-4097-90E4-05140BE6FF18}" type="datetime1">
              <a:rPr lang="en-US" smtClean="0">
                <a:solidFill>
                  <a:srgbClr val="F2F2F2">
                    <a:lumMod val="10000"/>
                  </a:srgbClr>
                </a:solidFill>
              </a:rPr>
              <a:pPr/>
              <a:t>9/25/2022</a:t>
            </a:fld>
            <a:endParaRPr lang="en-US" dirty="0">
              <a:solidFill>
                <a:srgbClr val="F2F2F2">
                  <a:lumMod val="10000"/>
                </a:srgbClr>
              </a:solidFill>
            </a:endParaRPr>
          </a:p>
        </p:txBody>
      </p:sp>
      <p:sp>
        <p:nvSpPr>
          <p:cNvPr id="5" name="Slide Number Placeholder 4"/>
          <p:cNvSpPr>
            <a:spLocks noGrp="1"/>
          </p:cNvSpPr>
          <p:nvPr>
            <p:ph type="sldNum" sz="quarter" idx="11"/>
          </p:nvPr>
        </p:nvSpPr>
        <p:spPr/>
        <p:txBody>
          <a:bodyPr/>
          <a:lstStyle/>
          <a:p>
            <a:fld id="{5853B473-0271-47CF-900A-D77E281FB591}" type="slidenum">
              <a:rPr lang="en-US" smtClean="0">
                <a:solidFill>
                  <a:srgbClr val="F2F2F2">
                    <a:lumMod val="10000"/>
                  </a:srgbClr>
                </a:solidFill>
              </a:rPr>
              <a:pPr/>
              <a:t>4</a:t>
            </a:fld>
            <a:endParaRPr lang="en-US" dirty="0">
              <a:solidFill>
                <a:srgbClr val="F2F2F2">
                  <a:lumMod val="10000"/>
                </a:srgbClr>
              </a:solidFill>
            </a:endParaRPr>
          </a:p>
        </p:txBody>
      </p:sp>
      <p:sp>
        <p:nvSpPr>
          <p:cNvPr id="10" name="TextBox 9"/>
          <p:cNvSpPr txBox="1"/>
          <p:nvPr/>
        </p:nvSpPr>
        <p:spPr>
          <a:xfrm>
            <a:off x="165060" y="698485"/>
            <a:ext cx="4299700" cy="373770"/>
          </a:xfrm>
          <a:prstGeom prst="rect">
            <a:avLst/>
          </a:prstGeom>
          <a:noFill/>
        </p:spPr>
        <p:txBody>
          <a:bodyPr wrap="square" rtlCol="0">
            <a:noAutofit/>
          </a:bodyPr>
          <a:lstStyle/>
          <a:p>
            <a:pPr algn="ctr"/>
            <a:r>
              <a:rPr lang="en-US" dirty="0">
                <a:solidFill>
                  <a:srgbClr val="000000"/>
                </a:solidFill>
              </a:rPr>
              <a:t>WDFN-6 package</a:t>
            </a:r>
            <a:endParaRPr lang="pl-PL" dirty="0">
              <a:solidFill>
                <a:srgbClr val="000000"/>
              </a:solidFill>
            </a:endParaRPr>
          </a:p>
        </p:txBody>
      </p:sp>
      <p:sp>
        <p:nvSpPr>
          <p:cNvPr id="11" name="TextBox 10"/>
          <p:cNvSpPr txBox="1"/>
          <p:nvPr/>
        </p:nvSpPr>
        <p:spPr>
          <a:xfrm>
            <a:off x="4537415" y="698485"/>
            <a:ext cx="4356140" cy="373770"/>
          </a:xfrm>
          <a:prstGeom prst="rect">
            <a:avLst/>
          </a:prstGeom>
          <a:noFill/>
        </p:spPr>
        <p:txBody>
          <a:bodyPr wrap="square" rtlCol="0">
            <a:noAutofit/>
          </a:bodyPr>
          <a:lstStyle/>
          <a:p>
            <a:pPr algn="ctr"/>
            <a:r>
              <a:rPr lang="en-US" dirty="0">
                <a:solidFill>
                  <a:srgbClr val="000000"/>
                </a:solidFill>
              </a:rPr>
              <a:t>TSOP-5 package</a:t>
            </a:r>
            <a:endParaRPr lang="pl-PL" dirty="0">
              <a:solidFill>
                <a:srgbClr val="000000"/>
              </a:solidFill>
            </a:endParaRPr>
          </a:p>
        </p:txBody>
      </p:sp>
      <p:sp>
        <p:nvSpPr>
          <p:cNvPr id="14" name="TextBox 13"/>
          <p:cNvSpPr txBox="1"/>
          <p:nvPr/>
        </p:nvSpPr>
        <p:spPr>
          <a:xfrm>
            <a:off x="165059" y="5497690"/>
            <a:ext cx="11877905" cy="660400"/>
          </a:xfrm>
          <a:prstGeom prst="rect">
            <a:avLst/>
          </a:prstGeom>
          <a:noFill/>
        </p:spPr>
        <p:txBody>
          <a:bodyPr wrap="square" rtlCol="0">
            <a:noAutofit/>
          </a:bodyPr>
          <a:lstStyle/>
          <a:p>
            <a:r>
              <a:rPr lang="en-US" sz="1400" dirty="0">
                <a:solidFill>
                  <a:srgbClr val="000000"/>
                </a:solidFill>
              </a:rPr>
              <a:t>Max. output current shown at these graphs is computed from max. power dissipation (PCB, T</a:t>
            </a:r>
            <a:r>
              <a:rPr lang="en-US" sz="1400" baseline="-25000" dirty="0">
                <a:solidFill>
                  <a:srgbClr val="000000"/>
                </a:solidFill>
              </a:rPr>
              <a:t>A</a:t>
            </a:r>
            <a:r>
              <a:rPr lang="en-US" sz="1400" dirty="0">
                <a:solidFill>
                  <a:srgbClr val="000000"/>
                </a:solidFill>
              </a:rPr>
              <a:t> and T</a:t>
            </a:r>
            <a:r>
              <a:rPr lang="en-US" sz="1400" baseline="-25000" dirty="0">
                <a:solidFill>
                  <a:srgbClr val="000000"/>
                </a:solidFill>
              </a:rPr>
              <a:t>J</a:t>
            </a:r>
            <a:r>
              <a:rPr lang="en-US" sz="1400" dirty="0">
                <a:solidFill>
                  <a:srgbClr val="000000"/>
                </a:solidFill>
              </a:rPr>
              <a:t> dependent) and desired output voltage version by equation: I</a:t>
            </a:r>
            <a:r>
              <a:rPr lang="en-US" sz="1400" baseline="-25000" dirty="0">
                <a:solidFill>
                  <a:srgbClr val="000000"/>
                </a:solidFill>
              </a:rPr>
              <a:t>OUT-MAX</a:t>
            </a:r>
            <a:r>
              <a:rPr lang="en-US" sz="1400" dirty="0">
                <a:solidFill>
                  <a:srgbClr val="000000"/>
                </a:solidFill>
              </a:rPr>
              <a:t> = P</a:t>
            </a:r>
            <a:r>
              <a:rPr lang="en-US" sz="1400" baseline="-25000" dirty="0">
                <a:solidFill>
                  <a:srgbClr val="000000"/>
                </a:solidFill>
              </a:rPr>
              <a:t>DIS-MAX</a:t>
            </a:r>
            <a:r>
              <a:rPr lang="en-US" sz="1400" dirty="0">
                <a:solidFill>
                  <a:srgbClr val="000000"/>
                </a:solidFill>
              </a:rPr>
              <a:t> / (V</a:t>
            </a:r>
            <a:r>
              <a:rPr lang="en-US" sz="1400" baseline="-25000" dirty="0">
                <a:solidFill>
                  <a:srgbClr val="000000"/>
                </a:solidFill>
              </a:rPr>
              <a:t>IN</a:t>
            </a:r>
            <a:r>
              <a:rPr lang="en-US" sz="1400" dirty="0">
                <a:solidFill>
                  <a:srgbClr val="000000"/>
                </a:solidFill>
              </a:rPr>
              <a:t> – V</a:t>
            </a:r>
            <a:r>
              <a:rPr lang="en-US" sz="1400" baseline="-25000" dirty="0">
                <a:solidFill>
                  <a:srgbClr val="000000"/>
                </a:solidFill>
              </a:rPr>
              <a:t>OUT-NOM</a:t>
            </a:r>
            <a:r>
              <a:rPr lang="en-US" sz="1400" dirty="0">
                <a:solidFill>
                  <a:srgbClr val="000000"/>
                </a:solidFill>
              </a:rPr>
              <a:t>) at T</a:t>
            </a:r>
            <a:r>
              <a:rPr lang="en-US" sz="1400" baseline="-25000" dirty="0">
                <a:solidFill>
                  <a:srgbClr val="000000"/>
                </a:solidFill>
              </a:rPr>
              <a:t>A</a:t>
            </a:r>
            <a:r>
              <a:rPr lang="en-US" sz="1400" dirty="0">
                <a:solidFill>
                  <a:srgbClr val="000000"/>
                </a:solidFill>
              </a:rPr>
              <a:t>=25</a:t>
            </a:r>
            <a:r>
              <a:rPr lang="cs-CZ" sz="1400" dirty="0">
                <a:solidFill>
                  <a:srgbClr val="000000"/>
                </a:solidFill>
              </a:rPr>
              <a:t>°C and T</a:t>
            </a:r>
            <a:r>
              <a:rPr lang="cs-CZ" sz="1400" baseline="-25000" dirty="0">
                <a:solidFill>
                  <a:srgbClr val="000000"/>
                </a:solidFill>
              </a:rPr>
              <a:t>J</a:t>
            </a:r>
            <a:r>
              <a:rPr lang="cs-CZ" sz="1400" dirty="0">
                <a:solidFill>
                  <a:srgbClr val="000000"/>
                </a:solidFill>
              </a:rPr>
              <a:t>=125°C</a:t>
            </a:r>
            <a:r>
              <a:rPr lang="en-US" sz="1400" dirty="0">
                <a:solidFill>
                  <a:srgbClr val="000000"/>
                </a:solidFill>
              </a:rPr>
              <a:t>, for JEDEC test board with Cu area 650mm</a:t>
            </a:r>
            <a:r>
              <a:rPr lang="en-US" sz="1400" baseline="30000" dirty="0">
                <a:solidFill>
                  <a:srgbClr val="000000"/>
                </a:solidFill>
              </a:rPr>
              <a:t>2</a:t>
            </a:r>
            <a:r>
              <a:rPr lang="en-US" sz="1400" dirty="0">
                <a:solidFill>
                  <a:srgbClr val="000000"/>
                </a:solidFill>
              </a:rPr>
              <a:t>, thickness 1oz</a:t>
            </a:r>
            <a:r>
              <a:rPr lang="cs-CZ" sz="1400" dirty="0">
                <a:solidFill>
                  <a:srgbClr val="000000"/>
                </a:solidFill>
              </a:rPr>
              <a:t>.</a:t>
            </a:r>
            <a:r>
              <a:rPr lang="en-US" sz="1400" dirty="0">
                <a:solidFill>
                  <a:srgbClr val="000000"/>
                </a:solidFill>
              </a:rPr>
              <a:t> It means that on different customer’s PCB and/or different T</a:t>
            </a:r>
            <a:r>
              <a:rPr lang="en-US" sz="1400" baseline="-25000" dirty="0">
                <a:solidFill>
                  <a:srgbClr val="000000"/>
                </a:solidFill>
              </a:rPr>
              <a:t>A</a:t>
            </a:r>
            <a:r>
              <a:rPr lang="en-US" sz="1400" dirty="0">
                <a:solidFill>
                  <a:srgbClr val="000000"/>
                </a:solidFill>
              </a:rPr>
              <a:t> and T</a:t>
            </a:r>
            <a:r>
              <a:rPr lang="en-US" sz="1400" baseline="-25000" dirty="0">
                <a:solidFill>
                  <a:srgbClr val="000000"/>
                </a:solidFill>
              </a:rPr>
              <a:t>J</a:t>
            </a:r>
            <a:r>
              <a:rPr lang="en-US" sz="1400" dirty="0">
                <a:solidFill>
                  <a:srgbClr val="000000"/>
                </a:solidFill>
              </a:rPr>
              <a:t> inputs the graphs will look different.</a:t>
            </a:r>
            <a:endParaRPr lang="pl-PL" sz="1400" dirty="0">
              <a:solidFill>
                <a:srgbClr val="000000"/>
              </a:solidFill>
            </a:endParaRPr>
          </a:p>
        </p:txBody>
      </p:sp>
      <p:pic>
        <p:nvPicPr>
          <p:cNvPr id="8" name="Picture 7"/>
          <p:cNvPicPr>
            <a:picLocks noChangeAspect="1"/>
          </p:cNvPicPr>
          <p:nvPr/>
        </p:nvPicPr>
        <p:blipFill>
          <a:blip r:embed="rId4"/>
          <a:stretch>
            <a:fillRect/>
          </a:stretch>
        </p:blipFill>
        <p:spPr>
          <a:xfrm>
            <a:off x="9049798" y="698485"/>
            <a:ext cx="2993166" cy="3600000"/>
          </a:xfrm>
          <a:prstGeom prst="rect">
            <a:avLst/>
          </a:prstGeom>
        </p:spPr>
      </p:pic>
    </p:spTree>
    <p:extLst>
      <p:ext uri="{BB962C8B-B14F-4D97-AF65-F5344CB8AC3E}">
        <p14:creationId xmlns:p14="http://schemas.microsoft.com/office/powerpoint/2010/main" val="2136838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5AD8D8D-CB5C-5441-A610-D10D6A79880F}"/>
              </a:ext>
            </a:extLst>
          </p:cNvPr>
          <p:cNvSpPr>
            <a:spLocks noGrp="1"/>
          </p:cNvSpPr>
          <p:nvPr>
            <p:ph type="title"/>
          </p:nvPr>
        </p:nvSpPr>
        <p:spPr>
          <a:xfrm>
            <a:off x="144264" y="0"/>
            <a:ext cx="11927956" cy="698485"/>
          </a:xfrm>
        </p:spPr>
        <p:txBody>
          <a:bodyPr>
            <a:normAutofit/>
          </a:bodyPr>
          <a:lstStyle/>
          <a:p>
            <a:r>
              <a:rPr lang="en-US" b="1" dirty="0"/>
              <a:t>NCP730 – Basic Applications, Block Diagrams, &amp; Pinouts</a:t>
            </a:r>
          </a:p>
        </p:txBody>
      </p:sp>
      <p:sp>
        <p:nvSpPr>
          <p:cNvPr id="4" name="Date Placeholder 3"/>
          <p:cNvSpPr>
            <a:spLocks noGrp="1"/>
          </p:cNvSpPr>
          <p:nvPr>
            <p:ph type="dt" sz="half" idx="10"/>
          </p:nvPr>
        </p:nvSpPr>
        <p:spPr/>
        <p:txBody>
          <a:bodyPr/>
          <a:lstStyle/>
          <a:p>
            <a:fld id="{5BCB8FFE-F1DE-414B-8B3E-79206CDE8AD6}" type="datetime1">
              <a:rPr lang="en-US" smtClean="0">
                <a:solidFill>
                  <a:srgbClr val="F2F2F2">
                    <a:lumMod val="10000"/>
                  </a:srgbClr>
                </a:solidFill>
              </a:rPr>
              <a:pPr/>
              <a:t>9/25/2022</a:t>
            </a:fld>
            <a:endParaRPr lang="en-US" dirty="0">
              <a:solidFill>
                <a:srgbClr val="F2F2F2">
                  <a:lumMod val="10000"/>
                </a:srgbClr>
              </a:solidFill>
            </a:endParaRPr>
          </a:p>
        </p:txBody>
      </p:sp>
      <p:sp>
        <p:nvSpPr>
          <p:cNvPr id="5" name="Slide Number Placeholder 4"/>
          <p:cNvSpPr>
            <a:spLocks noGrp="1"/>
          </p:cNvSpPr>
          <p:nvPr>
            <p:ph type="sldNum" sz="quarter" idx="11"/>
          </p:nvPr>
        </p:nvSpPr>
        <p:spPr/>
        <p:txBody>
          <a:bodyPr/>
          <a:lstStyle/>
          <a:p>
            <a:fld id="{5853B473-0271-47CF-900A-D77E281FB591}" type="slidenum">
              <a:rPr lang="en-US" smtClean="0">
                <a:solidFill>
                  <a:srgbClr val="F2F2F2">
                    <a:lumMod val="10000"/>
                  </a:srgbClr>
                </a:solidFill>
              </a:rPr>
              <a:pPr/>
              <a:t>5</a:t>
            </a:fld>
            <a:endParaRPr lang="en-US" dirty="0">
              <a:solidFill>
                <a:srgbClr val="F2F2F2">
                  <a:lumMod val="10000"/>
                </a:srgbClr>
              </a:solidFill>
            </a:endParaRPr>
          </a:p>
        </p:txBody>
      </p:sp>
      <p:pic>
        <p:nvPicPr>
          <p:cNvPr id="2" name="Picture 1"/>
          <p:cNvPicPr>
            <a:picLocks noChangeAspect="1"/>
          </p:cNvPicPr>
          <p:nvPr/>
        </p:nvPicPr>
        <p:blipFill>
          <a:blip r:embed="rId2"/>
          <a:stretch>
            <a:fillRect/>
          </a:stretch>
        </p:blipFill>
        <p:spPr>
          <a:xfrm>
            <a:off x="10249795" y="647418"/>
            <a:ext cx="1627375" cy="3845535"/>
          </a:xfrm>
          <a:prstGeom prst="rect">
            <a:avLst/>
          </a:prstGeom>
        </p:spPr>
      </p:pic>
      <p:pic>
        <p:nvPicPr>
          <p:cNvPr id="3" name="Picture 2"/>
          <p:cNvPicPr>
            <a:picLocks noChangeAspect="1"/>
          </p:cNvPicPr>
          <p:nvPr/>
        </p:nvPicPr>
        <p:blipFill>
          <a:blip r:embed="rId3"/>
          <a:stretch>
            <a:fillRect/>
          </a:stretch>
        </p:blipFill>
        <p:spPr>
          <a:xfrm>
            <a:off x="119780" y="647418"/>
            <a:ext cx="4969283" cy="3960000"/>
          </a:xfrm>
          <a:prstGeom prst="rect">
            <a:avLst/>
          </a:prstGeom>
        </p:spPr>
      </p:pic>
      <p:pic>
        <p:nvPicPr>
          <p:cNvPr id="8" name="Picture 7"/>
          <p:cNvPicPr>
            <a:picLocks noChangeAspect="1"/>
          </p:cNvPicPr>
          <p:nvPr/>
        </p:nvPicPr>
        <p:blipFill>
          <a:blip r:embed="rId4"/>
          <a:stretch>
            <a:fillRect/>
          </a:stretch>
        </p:blipFill>
        <p:spPr>
          <a:xfrm>
            <a:off x="5309172" y="647418"/>
            <a:ext cx="4611088" cy="3960000"/>
          </a:xfrm>
          <a:prstGeom prst="rect">
            <a:avLst/>
          </a:prstGeom>
        </p:spPr>
      </p:pic>
      <p:pic>
        <p:nvPicPr>
          <p:cNvPr id="10" name="Picture 9"/>
          <p:cNvPicPr>
            <a:picLocks noChangeAspect="1"/>
          </p:cNvPicPr>
          <p:nvPr/>
        </p:nvPicPr>
        <p:blipFill>
          <a:blip r:embed="rId5"/>
          <a:stretch>
            <a:fillRect/>
          </a:stretch>
        </p:blipFill>
        <p:spPr>
          <a:xfrm>
            <a:off x="3662664" y="4708967"/>
            <a:ext cx="4195080" cy="1647383"/>
          </a:xfrm>
          <a:prstGeom prst="rect">
            <a:avLst/>
          </a:prstGeom>
        </p:spPr>
      </p:pic>
    </p:spTree>
    <p:extLst>
      <p:ext uri="{BB962C8B-B14F-4D97-AF65-F5344CB8AC3E}">
        <p14:creationId xmlns:p14="http://schemas.microsoft.com/office/powerpoint/2010/main" val="2767419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24" y="0"/>
            <a:ext cx="11951375" cy="698485"/>
          </a:xfrm>
        </p:spPr>
        <p:txBody>
          <a:bodyPr>
            <a:normAutofit/>
          </a:bodyPr>
          <a:lstStyle/>
          <a:p>
            <a:r>
              <a:rPr lang="en-US" b="1" dirty="0"/>
              <a:t>Start-up by V</a:t>
            </a:r>
            <a:r>
              <a:rPr lang="en-US" b="1" baseline="-25000" dirty="0"/>
              <a:t>IN</a:t>
            </a:r>
            <a:r>
              <a:rPr lang="en-US" b="1" dirty="0"/>
              <a:t> (slow) - NCP730-ADJ-3.3V</a:t>
            </a:r>
            <a:endParaRPr lang="cs-CZ"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00" y="1072255"/>
            <a:ext cx="3360000" cy="2520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9184" y="1072255"/>
            <a:ext cx="3360000" cy="2520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368" y="1072255"/>
            <a:ext cx="3360000" cy="2520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6368" y="4084320"/>
            <a:ext cx="3360000" cy="2520000"/>
          </a:xfrm>
          <a:prstGeom prst="rect">
            <a:avLst/>
          </a:prstGeom>
        </p:spPr>
      </p:pic>
      <p:sp>
        <p:nvSpPr>
          <p:cNvPr id="57" name="TextBox 56"/>
          <p:cNvSpPr txBox="1"/>
          <p:nvPr/>
        </p:nvSpPr>
        <p:spPr>
          <a:xfrm>
            <a:off x="582000" y="698485"/>
            <a:ext cx="3360000" cy="373770"/>
          </a:xfrm>
          <a:prstGeom prst="rect">
            <a:avLst/>
          </a:prstGeom>
          <a:noFill/>
        </p:spPr>
        <p:txBody>
          <a:bodyPr wrap="square" rtlCol="0">
            <a:noAutofit/>
          </a:bodyPr>
          <a:lstStyle/>
          <a:p>
            <a:pPr algn="ctr"/>
            <a:r>
              <a:rPr lang="en-US" b="1" dirty="0">
                <a:solidFill>
                  <a:schemeClr val="accent1"/>
                </a:solidFill>
              </a:rPr>
              <a:t>C</a:t>
            </a:r>
            <a:r>
              <a:rPr lang="en-US" b="1" baseline="-25000" dirty="0">
                <a:solidFill>
                  <a:schemeClr val="accent1"/>
                </a:solidFill>
              </a:rPr>
              <a:t>ADJ1</a:t>
            </a:r>
            <a:r>
              <a:rPr lang="en-US" b="1" dirty="0">
                <a:solidFill>
                  <a:schemeClr val="accent1"/>
                </a:solidFill>
              </a:rPr>
              <a:t> = 0pF, C</a:t>
            </a:r>
            <a:r>
              <a:rPr lang="en-US" b="1" baseline="-25000" dirty="0">
                <a:solidFill>
                  <a:schemeClr val="accent1"/>
                </a:solidFill>
              </a:rPr>
              <a:t>OUT</a:t>
            </a:r>
            <a:r>
              <a:rPr lang="en-US" b="1" dirty="0">
                <a:solidFill>
                  <a:schemeClr val="accent1"/>
                </a:solidFill>
              </a:rPr>
              <a:t> = 1uF</a:t>
            </a:r>
            <a:endParaRPr lang="pl-PL" b="1" dirty="0">
              <a:solidFill>
                <a:schemeClr val="accent1"/>
              </a:solidFill>
            </a:endParaRPr>
          </a:p>
        </p:txBody>
      </p:sp>
      <p:sp>
        <p:nvSpPr>
          <p:cNvPr id="58" name="TextBox 57"/>
          <p:cNvSpPr txBox="1"/>
          <p:nvPr/>
        </p:nvSpPr>
        <p:spPr>
          <a:xfrm>
            <a:off x="4139184" y="698485"/>
            <a:ext cx="3360000" cy="373770"/>
          </a:xfrm>
          <a:prstGeom prst="rect">
            <a:avLst/>
          </a:prstGeom>
          <a:noFill/>
        </p:spPr>
        <p:txBody>
          <a:bodyPr wrap="square" rtlCol="0">
            <a:noAutofit/>
          </a:bodyPr>
          <a:lstStyle/>
          <a:p>
            <a:pPr algn="ctr"/>
            <a:r>
              <a:rPr lang="en-US" b="1" dirty="0">
                <a:solidFill>
                  <a:schemeClr val="accent1"/>
                </a:solidFill>
              </a:rPr>
              <a:t>C</a:t>
            </a:r>
            <a:r>
              <a:rPr lang="en-US" b="1" baseline="-25000" dirty="0">
                <a:solidFill>
                  <a:schemeClr val="accent1"/>
                </a:solidFill>
              </a:rPr>
              <a:t>ADJ1</a:t>
            </a:r>
            <a:r>
              <a:rPr lang="en-US" b="1" dirty="0">
                <a:solidFill>
                  <a:schemeClr val="accent1"/>
                </a:solidFill>
              </a:rPr>
              <a:t> = 100pF, C</a:t>
            </a:r>
            <a:r>
              <a:rPr lang="en-US" b="1" baseline="-25000" dirty="0">
                <a:solidFill>
                  <a:schemeClr val="accent1"/>
                </a:solidFill>
              </a:rPr>
              <a:t>OUT</a:t>
            </a:r>
            <a:r>
              <a:rPr lang="en-US" b="1" dirty="0">
                <a:solidFill>
                  <a:schemeClr val="accent1"/>
                </a:solidFill>
              </a:rPr>
              <a:t> = 1uF</a:t>
            </a:r>
            <a:endParaRPr lang="pl-PL" b="1" dirty="0">
              <a:solidFill>
                <a:schemeClr val="accent1"/>
              </a:solidFill>
            </a:endParaRPr>
          </a:p>
        </p:txBody>
      </p:sp>
      <p:sp>
        <p:nvSpPr>
          <p:cNvPr id="59" name="TextBox 58"/>
          <p:cNvSpPr txBox="1"/>
          <p:nvPr/>
        </p:nvSpPr>
        <p:spPr>
          <a:xfrm>
            <a:off x="7696368" y="698485"/>
            <a:ext cx="3360000" cy="373770"/>
          </a:xfrm>
          <a:prstGeom prst="rect">
            <a:avLst/>
          </a:prstGeom>
          <a:noFill/>
        </p:spPr>
        <p:txBody>
          <a:bodyPr wrap="square" rtlCol="0">
            <a:noAutofit/>
          </a:bodyPr>
          <a:lstStyle/>
          <a:p>
            <a:pPr algn="ctr"/>
            <a:r>
              <a:rPr lang="en-US" b="1" dirty="0">
                <a:solidFill>
                  <a:schemeClr val="accent1"/>
                </a:solidFill>
              </a:rPr>
              <a:t>C</a:t>
            </a:r>
            <a:r>
              <a:rPr lang="en-US" b="1" baseline="-25000" dirty="0">
                <a:solidFill>
                  <a:schemeClr val="accent1"/>
                </a:solidFill>
              </a:rPr>
              <a:t>ADJ1</a:t>
            </a:r>
            <a:r>
              <a:rPr lang="en-US" b="1" dirty="0">
                <a:solidFill>
                  <a:schemeClr val="accent1"/>
                </a:solidFill>
              </a:rPr>
              <a:t> = 1nF, C</a:t>
            </a:r>
            <a:r>
              <a:rPr lang="en-US" b="1" baseline="-25000" dirty="0">
                <a:solidFill>
                  <a:schemeClr val="accent1"/>
                </a:solidFill>
              </a:rPr>
              <a:t>OUT</a:t>
            </a:r>
            <a:r>
              <a:rPr lang="en-US" b="1" dirty="0">
                <a:solidFill>
                  <a:schemeClr val="accent1"/>
                </a:solidFill>
              </a:rPr>
              <a:t> = 1uF</a:t>
            </a:r>
            <a:endParaRPr lang="pl-PL" b="1" dirty="0">
              <a:solidFill>
                <a:schemeClr val="accent1"/>
              </a:solidFill>
            </a:endParaRPr>
          </a:p>
        </p:txBody>
      </p:sp>
      <p:sp>
        <p:nvSpPr>
          <p:cNvPr id="60" name="TextBox 59"/>
          <p:cNvSpPr txBox="1"/>
          <p:nvPr/>
        </p:nvSpPr>
        <p:spPr>
          <a:xfrm>
            <a:off x="582000" y="3742560"/>
            <a:ext cx="6932959" cy="347354"/>
          </a:xfrm>
          <a:prstGeom prst="rect">
            <a:avLst/>
          </a:prstGeom>
          <a:noFill/>
        </p:spPr>
        <p:txBody>
          <a:bodyPr wrap="square" rtlCol="0">
            <a:noAutofit/>
          </a:bodyPr>
          <a:lstStyle/>
          <a:p>
            <a:r>
              <a:rPr lang="en-US" b="1" dirty="0">
                <a:solidFill>
                  <a:schemeClr val="accent1"/>
                </a:solidFill>
              </a:rPr>
              <a:t>Common conditions: Vin=0V-&gt;40V, </a:t>
            </a:r>
            <a:r>
              <a:rPr lang="en-US" b="1" dirty="0" err="1">
                <a:solidFill>
                  <a:schemeClr val="accent1"/>
                </a:solidFill>
              </a:rPr>
              <a:t>Iout</a:t>
            </a:r>
            <a:r>
              <a:rPr lang="en-US" b="1" dirty="0">
                <a:solidFill>
                  <a:schemeClr val="accent1"/>
                </a:solidFill>
              </a:rPr>
              <a:t>=100mA</a:t>
            </a:r>
            <a:endParaRPr lang="pl-PL" b="1" dirty="0">
              <a:solidFill>
                <a:schemeClr val="accent1"/>
              </a:solidFill>
            </a:endParaRPr>
          </a:p>
        </p:txBody>
      </p:sp>
      <p:sp>
        <p:nvSpPr>
          <p:cNvPr id="61" name="TextBox 60"/>
          <p:cNvSpPr txBox="1"/>
          <p:nvPr/>
        </p:nvSpPr>
        <p:spPr>
          <a:xfrm>
            <a:off x="582000" y="4100010"/>
            <a:ext cx="6397920" cy="2300790"/>
          </a:xfrm>
          <a:prstGeom prst="rect">
            <a:avLst/>
          </a:prstGeom>
          <a:noFill/>
        </p:spPr>
        <p:txBody>
          <a:bodyPr wrap="square" rtlCol="0">
            <a:noAutofit/>
          </a:bodyPr>
          <a:lstStyle/>
          <a:p>
            <a:r>
              <a:rPr lang="en-US" b="1" dirty="0">
                <a:solidFill>
                  <a:schemeClr val="accent1"/>
                </a:solidFill>
              </a:rPr>
              <a:t>Purpose of this slide is to show the influence of C</a:t>
            </a:r>
            <a:r>
              <a:rPr lang="en-US" b="1" baseline="-25000" dirty="0">
                <a:solidFill>
                  <a:schemeClr val="accent1"/>
                </a:solidFill>
              </a:rPr>
              <a:t>ADJ1</a:t>
            </a:r>
            <a:r>
              <a:rPr lang="en-US" b="1" dirty="0">
                <a:solidFill>
                  <a:schemeClr val="accent1"/>
                </a:solidFill>
              </a:rPr>
              <a:t> (feed-forward) capacitor and C</a:t>
            </a:r>
            <a:r>
              <a:rPr lang="en-US" b="1" baseline="-25000" dirty="0">
                <a:solidFill>
                  <a:schemeClr val="accent1"/>
                </a:solidFill>
              </a:rPr>
              <a:t>OUT</a:t>
            </a:r>
            <a:r>
              <a:rPr lang="en-US" b="1" dirty="0">
                <a:solidFill>
                  <a:schemeClr val="accent1"/>
                </a:solidFill>
              </a:rPr>
              <a:t> capacitor to speed of V</a:t>
            </a:r>
            <a:r>
              <a:rPr lang="en-US" b="1" baseline="-25000" dirty="0">
                <a:solidFill>
                  <a:schemeClr val="accent1"/>
                </a:solidFill>
              </a:rPr>
              <a:t>OUT</a:t>
            </a:r>
            <a:r>
              <a:rPr lang="en-US" b="1" dirty="0">
                <a:solidFill>
                  <a:schemeClr val="accent1"/>
                </a:solidFill>
              </a:rPr>
              <a:t> rise/fall after start-up by V</a:t>
            </a:r>
            <a:r>
              <a:rPr lang="en-US" b="1" baseline="-25000" dirty="0">
                <a:solidFill>
                  <a:schemeClr val="accent1"/>
                </a:solidFill>
              </a:rPr>
              <a:t>IN</a:t>
            </a:r>
            <a:r>
              <a:rPr lang="en-US" b="1" dirty="0">
                <a:solidFill>
                  <a:schemeClr val="accent1"/>
                </a:solidFill>
              </a:rPr>
              <a:t>.</a:t>
            </a:r>
          </a:p>
          <a:p>
            <a:endParaRPr lang="en-US" b="1" dirty="0">
              <a:solidFill>
                <a:schemeClr val="accent1"/>
              </a:solidFill>
            </a:endParaRPr>
          </a:p>
          <a:p>
            <a:r>
              <a:rPr lang="en-US" b="1" dirty="0">
                <a:solidFill>
                  <a:schemeClr val="accent1"/>
                </a:solidFill>
              </a:rPr>
              <a:t>Note that V</a:t>
            </a:r>
            <a:r>
              <a:rPr lang="en-US" b="1" baseline="-25000" dirty="0">
                <a:solidFill>
                  <a:schemeClr val="accent1"/>
                </a:solidFill>
              </a:rPr>
              <a:t>IN</a:t>
            </a:r>
            <a:r>
              <a:rPr lang="en-US" b="1" dirty="0">
                <a:solidFill>
                  <a:schemeClr val="accent1"/>
                </a:solidFill>
              </a:rPr>
              <a:t> and V</a:t>
            </a:r>
            <a:r>
              <a:rPr lang="en-US" b="1" baseline="-25000" dirty="0">
                <a:solidFill>
                  <a:schemeClr val="accent1"/>
                </a:solidFill>
              </a:rPr>
              <a:t>OUT</a:t>
            </a:r>
            <a:r>
              <a:rPr lang="en-US" b="1" dirty="0">
                <a:solidFill>
                  <a:schemeClr val="accent1"/>
                </a:solidFill>
              </a:rPr>
              <a:t> scales are different (not important in this case).</a:t>
            </a:r>
          </a:p>
          <a:p>
            <a:endParaRPr lang="en-US" b="1" dirty="0">
              <a:solidFill>
                <a:schemeClr val="accent1"/>
              </a:solidFill>
            </a:endParaRPr>
          </a:p>
          <a:p>
            <a:r>
              <a:rPr lang="en-US" b="1" dirty="0">
                <a:solidFill>
                  <a:schemeClr val="accent1"/>
                </a:solidFill>
              </a:rPr>
              <a:t>No overshoot of V</a:t>
            </a:r>
            <a:r>
              <a:rPr lang="en-US" b="1" baseline="-25000" dirty="0">
                <a:solidFill>
                  <a:schemeClr val="accent1"/>
                </a:solidFill>
              </a:rPr>
              <a:t>OUT</a:t>
            </a:r>
            <a:r>
              <a:rPr lang="en-US" b="1" dirty="0">
                <a:solidFill>
                  <a:schemeClr val="accent1"/>
                </a:solidFill>
              </a:rPr>
              <a:t> observed.</a:t>
            </a:r>
            <a:endParaRPr lang="pl-PL" b="1" dirty="0">
              <a:solidFill>
                <a:schemeClr val="accent1"/>
              </a:solidFill>
            </a:endParaRPr>
          </a:p>
        </p:txBody>
      </p:sp>
      <p:sp>
        <p:nvSpPr>
          <p:cNvPr id="62" name="TextBox 61"/>
          <p:cNvSpPr txBox="1"/>
          <p:nvPr/>
        </p:nvSpPr>
        <p:spPr>
          <a:xfrm>
            <a:off x="7696368" y="3710550"/>
            <a:ext cx="3360000" cy="373770"/>
          </a:xfrm>
          <a:prstGeom prst="rect">
            <a:avLst/>
          </a:prstGeom>
          <a:noFill/>
        </p:spPr>
        <p:txBody>
          <a:bodyPr wrap="square" rtlCol="0">
            <a:noAutofit/>
          </a:bodyPr>
          <a:lstStyle/>
          <a:p>
            <a:pPr algn="ctr"/>
            <a:r>
              <a:rPr lang="en-US" b="1" dirty="0">
                <a:solidFill>
                  <a:schemeClr val="accent1"/>
                </a:solidFill>
              </a:rPr>
              <a:t>C</a:t>
            </a:r>
            <a:r>
              <a:rPr lang="en-US" b="1" baseline="-25000" dirty="0">
                <a:solidFill>
                  <a:schemeClr val="accent1"/>
                </a:solidFill>
              </a:rPr>
              <a:t>ADJ1</a:t>
            </a:r>
            <a:r>
              <a:rPr lang="en-US" b="1" dirty="0">
                <a:solidFill>
                  <a:schemeClr val="accent1"/>
                </a:solidFill>
              </a:rPr>
              <a:t> = 1nF, C</a:t>
            </a:r>
            <a:r>
              <a:rPr lang="en-US" b="1" baseline="-25000" dirty="0">
                <a:solidFill>
                  <a:schemeClr val="accent1"/>
                </a:solidFill>
              </a:rPr>
              <a:t>OUT</a:t>
            </a:r>
            <a:r>
              <a:rPr lang="en-US" b="1" dirty="0">
                <a:solidFill>
                  <a:schemeClr val="accent1"/>
                </a:solidFill>
              </a:rPr>
              <a:t> = 47uF</a:t>
            </a:r>
            <a:endParaRPr lang="pl-PL" b="1" dirty="0">
              <a:solidFill>
                <a:schemeClr val="accent1"/>
              </a:solidFill>
            </a:endParaRPr>
          </a:p>
        </p:txBody>
      </p:sp>
      <p:sp>
        <p:nvSpPr>
          <p:cNvPr id="63" name="TextBox 62"/>
          <p:cNvSpPr txBox="1"/>
          <p:nvPr/>
        </p:nvSpPr>
        <p:spPr>
          <a:xfrm>
            <a:off x="1684322" y="2357796"/>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64" name="TextBox 63"/>
          <p:cNvSpPr txBox="1"/>
          <p:nvPr/>
        </p:nvSpPr>
        <p:spPr>
          <a:xfrm>
            <a:off x="1768745" y="1864677"/>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
        <p:nvSpPr>
          <p:cNvPr id="65" name="TextBox 64"/>
          <p:cNvSpPr txBox="1"/>
          <p:nvPr/>
        </p:nvSpPr>
        <p:spPr>
          <a:xfrm>
            <a:off x="5262674" y="2357796"/>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67" name="TextBox 66"/>
          <p:cNvSpPr txBox="1"/>
          <p:nvPr/>
        </p:nvSpPr>
        <p:spPr>
          <a:xfrm>
            <a:off x="5347097" y="1864677"/>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
        <p:nvSpPr>
          <p:cNvPr id="68" name="TextBox 67"/>
          <p:cNvSpPr txBox="1"/>
          <p:nvPr/>
        </p:nvSpPr>
        <p:spPr>
          <a:xfrm>
            <a:off x="8847122" y="2400468"/>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69" name="TextBox 68"/>
          <p:cNvSpPr txBox="1"/>
          <p:nvPr/>
        </p:nvSpPr>
        <p:spPr>
          <a:xfrm>
            <a:off x="8931545" y="1864677"/>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
        <p:nvSpPr>
          <p:cNvPr id="70" name="TextBox 69"/>
          <p:cNvSpPr txBox="1"/>
          <p:nvPr/>
        </p:nvSpPr>
        <p:spPr>
          <a:xfrm>
            <a:off x="8766953" y="5432081"/>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78" name="TextBox 77"/>
          <p:cNvSpPr txBox="1"/>
          <p:nvPr/>
        </p:nvSpPr>
        <p:spPr>
          <a:xfrm>
            <a:off x="8851376" y="4938962"/>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Tree>
    <p:extLst>
      <p:ext uri="{BB962C8B-B14F-4D97-AF65-F5344CB8AC3E}">
        <p14:creationId xmlns:p14="http://schemas.microsoft.com/office/powerpoint/2010/main" val="2124952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576" y="1250055"/>
            <a:ext cx="5760000" cy="4320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624" y="1250055"/>
            <a:ext cx="5760000" cy="4320000"/>
          </a:xfrm>
          <a:prstGeom prst="rect">
            <a:avLst/>
          </a:prstGeom>
        </p:spPr>
      </p:pic>
      <p:sp>
        <p:nvSpPr>
          <p:cNvPr id="2" name="Title 1"/>
          <p:cNvSpPr>
            <a:spLocks noGrp="1"/>
          </p:cNvSpPr>
          <p:nvPr>
            <p:ph type="title"/>
          </p:nvPr>
        </p:nvSpPr>
        <p:spPr>
          <a:xfrm>
            <a:off x="240624" y="0"/>
            <a:ext cx="11951375" cy="698485"/>
          </a:xfrm>
        </p:spPr>
        <p:txBody>
          <a:bodyPr>
            <a:normAutofit/>
          </a:bodyPr>
          <a:lstStyle/>
          <a:p>
            <a:r>
              <a:rPr lang="en-US" b="1" dirty="0"/>
              <a:t>Start-up by V</a:t>
            </a:r>
            <a:r>
              <a:rPr lang="en-US" b="1" baseline="-25000" dirty="0"/>
              <a:t>IN</a:t>
            </a:r>
            <a:r>
              <a:rPr lang="en-US" b="1" dirty="0"/>
              <a:t> (medium &amp; slow) - NCP730-15V</a:t>
            </a:r>
            <a:endParaRPr lang="cs-CZ" b="1" dirty="0"/>
          </a:p>
        </p:txBody>
      </p:sp>
      <p:sp>
        <p:nvSpPr>
          <p:cNvPr id="57" name="TextBox 56"/>
          <p:cNvSpPr txBox="1"/>
          <p:nvPr/>
        </p:nvSpPr>
        <p:spPr>
          <a:xfrm>
            <a:off x="240624" y="876285"/>
            <a:ext cx="5760000" cy="373770"/>
          </a:xfrm>
          <a:prstGeom prst="rect">
            <a:avLst/>
          </a:prstGeom>
          <a:noFill/>
        </p:spPr>
        <p:txBody>
          <a:bodyPr wrap="square" rtlCol="0">
            <a:noAutofit/>
          </a:bodyPr>
          <a:lstStyle/>
          <a:p>
            <a:pPr algn="ctr"/>
            <a:r>
              <a:rPr lang="en-US" b="1" dirty="0">
                <a:solidFill>
                  <a:schemeClr val="accent1"/>
                </a:solidFill>
              </a:rPr>
              <a:t>V</a:t>
            </a:r>
            <a:r>
              <a:rPr lang="en-US" b="1" baseline="-25000" dirty="0">
                <a:solidFill>
                  <a:schemeClr val="accent1"/>
                </a:solidFill>
              </a:rPr>
              <a:t>IN</a:t>
            </a:r>
            <a:r>
              <a:rPr lang="en-US" b="1" dirty="0">
                <a:solidFill>
                  <a:schemeClr val="accent1"/>
                </a:solidFill>
              </a:rPr>
              <a:t> ramp times </a:t>
            </a:r>
            <a:r>
              <a:rPr lang="en-US" b="1" dirty="0" err="1">
                <a:solidFill>
                  <a:schemeClr val="accent1"/>
                </a:solidFill>
              </a:rPr>
              <a:t>tr</a:t>
            </a:r>
            <a:r>
              <a:rPr lang="en-US" b="1" dirty="0">
                <a:solidFill>
                  <a:schemeClr val="accent1"/>
                </a:solidFill>
              </a:rPr>
              <a:t>=</a:t>
            </a:r>
            <a:r>
              <a:rPr lang="en-US" b="1" dirty="0" err="1">
                <a:solidFill>
                  <a:schemeClr val="accent1"/>
                </a:solidFill>
              </a:rPr>
              <a:t>tf</a:t>
            </a:r>
            <a:r>
              <a:rPr lang="en-US" b="1" dirty="0">
                <a:solidFill>
                  <a:schemeClr val="accent1"/>
                </a:solidFill>
              </a:rPr>
              <a:t>=600us (medium)</a:t>
            </a:r>
            <a:endParaRPr lang="pl-PL" b="1" dirty="0">
              <a:solidFill>
                <a:schemeClr val="accent1"/>
              </a:solidFill>
            </a:endParaRPr>
          </a:p>
        </p:txBody>
      </p:sp>
      <p:sp>
        <p:nvSpPr>
          <p:cNvPr id="17" name="TextBox 16"/>
          <p:cNvSpPr txBox="1"/>
          <p:nvPr/>
        </p:nvSpPr>
        <p:spPr>
          <a:xfrm>
            <a:off x="6132576" y="876285"/>
            <a:ext cx="5760000" cy="373770"/>
          </a:xfrm>
          <a:prstGeom prst="rect">
            <a:avLst/>
          </a:prstGeom>
          <a:noFill/>
        </p:spPr>
        <p:txBody>
          <a:bodyPr wrap="square" rtlCol="0">
            <a:noAutofit/>
          </a:bodyPr>
          <a:lstStyle/>
          <a:p>
            <a:pPr algn="ctr"/>
            <a:r>
              <a:rPr lang="en-US" b="1" dirty="0">
                <a:solidFill>
                  <a:schemeClr val="accent1"/>
                </a:solidFill>
              </a:rPr>
              <a:t>V</a:t>
            </a:r>
            <a:r>
              <a:rPr lang="en-US" b="1" baseline="-25000" dirty="0">
                <a:solidFill>
                  <a:schemeClr val="accent1"/>
                </a:solidFill>
              </a:rPr>
              <a:t>IN</a:t>
            </a:r>
            <a:r>
              <a:rPr lang="en-US" b="1" dirty="0">
                <a:solidFill>
                  <a:schemeClr val="accent1"/>
                </a:solidFill>
              </a:rPr>
              <a:t> ramp times </a:t>
            </a:r>
            <a:r>
              <a:rPr lang="en-US" b="1" dirty="0" err="1">
                <a:solidFill>
                  <a:schemeClr val="accent1"/>
                </a:solidFill>
              </a:rPr>
              <a:t>tr</a:t>
            </a:r>
            <a:r>
              <a:rPr lang="en-US" b="1" dirty="0">
                <a:solidFill>
                  <a:schemeClr val="accent1"/>
                </a:solidFill>
              </a:rPr>
              <a:t>=</a:t>
            </a:r>
            <a:r>
              <a:rPr lang="en-US" b="1" dirty="0" err="1">
                <a:solidFill>
                  <a:schemeClr val="accent1"/>
                </a:solidFill>
              </a:rPr>
              <a:t>tf</a:t>
            </a:r>
            <a:r>
              <a:rPr lang="en-US" b="1" dirty="0">
                <a:solidFill>
                  <a:schemeClr val="accent1"/>
                </a:solidFill>
              </a:rPr>
              <a:t>=6ms (slow)</a:t>
            </a:r>
            <a:endParaRPr lang="pl-PL" b="1" dirty="0">
              <a:solidFill>
                <a:schemeClr val="accent1"/>
              </a:solidFill>
            </a:endParaRPr>
          </a:p>
        </p:txBody>
      </p:sp>
      <p:sp>
        <p:nvSpPr>
          <p:cNvPr id="18" name="TextBox 17"/>
          <p:cNvSpPr txBox="1"/>
          <p:nvPr/>
        </p:nvSpPr>
        <p:spPr>
          <a:xfrm>
            <a:off x="1" y="528931"/>
            <a:ext cx="12191998" cy="347354"/>
          </a:xfrm>
          <a:prstGeom prst="rect">
            <a:avLst/>
          </a:prstGeom>
          <a:noFill/>
        </p:spPr>
        <p:txBody>
          <a:bodyPr wrap="square" rtlCol="0">
            <a:noAutofit/>
          </a:bodyPr>
          <a:lstStyle/>
          <a:p>
            <a:pPr algn="ctr"/>
            <a:r>
              <a:rPr lang="en-US" b="1" dirty="0">
                <a:solidFill>
                  <a:schemeClr val="accent1"/>
                </a:solidFill>
              </a:rPr>
              <a:t>Vin=0V-&gt;40V, </a:t>
            </a:r>
            <a:r>
              <a:rPr lang="en-US" b="1" dirty="0" err="1">
                <a:solidFill>
                  <a:schemeClr val="accent1"/>
                </a:solidFill>
              </a:rPr>
              <a:t>Iout</a:t>
            </a:r>
            <a:r>
              <a:rPr lang="en-US" b="1" dirty="0">
                <a:solidFill>
                  <a:schemeClr val="accent1"/>
                </a:solidFill>
              </a:rPr>
              <a:t>=100mA, </a:t>
            </a:r>
            <a:r>
              <a:rPr lang="en-US" b="1" dirty="0" err="1">
                <a:solidFill>
                  <a:schemeClr val="accent1"/>
                </a:solidFill>
              </a:rPr>
              <a:t>Cout</a:t>
            </a:r>
            <a:r>
              <a:rPr lang="en-US" b="1" dirty="0">
                <a:solidFill>
                  <a:schemeClr val="accent1"/>
                </a:solidFill>
              </a:rPr>
              <a:t>=1uF</a:t>
            </a:r>
            <a:endParaRPr lang="pl-PL" b="1" dirty="0">
              <a:solidFill>
                <a:schemeClr val="accent1"/>
              </a:solidFill>
            </a:endParaRPr>
          </a:p>
        </p:txBody>
      </p:sp>
      <p:sp>
        <p:nvSpPr>
          <p:cNvPr id="19" name="TextBox 18"/>
          <p:cNvSpPr txBox="1"/>
          <p:nvPr/>
        </p:nvSpPr>
        <p:spPr>
          <a:xfrm>
            <a:off x="0" y="5596471"/>
            <a:ext cx="12191998" cy="347354"/>
          </a:xfrm>
          <a:prstGeom prst="rect">
            <a:avLst/>
          </a:prstGeom>
          <a:noFill/>
        </p:spPr>
        <p:txBody>
          <a:bodyPr wrap="square" rtlCol="0">
            <a:noAutofit/>
          </a:bodyPr>
          <a:lstStyle/>
          <a:p>
            <a:pPr algn="ctr"/>
            <a:r>
              <a:rPr lang="en-US" b="1" dirty="0">
                <a:solidFill>
                  <a:schemeClr val="accent1"/>
                </a:solidFill>
              </a:rPr>
              <a:t>No overshoot of V</a:t>
            </a:r>
            <a:r>
              <a:rPr lang="en-US" b="1" baseline="-25000" dirty="0">
                <a:solidFill>
                  <a:schemeClr val="accent1"/>
                </a:solidFill>
              </a:rPr>
              <a:t>OUT</a:t>
            </a:r>
            <a:r>
              <a:rPr lang="en-US" b="1" dirty="0">
                <a:solidFill>
                  <a:schemeClr val="accent1"/>
                </a:solidFill>
              </a:rPr>
              <a:t> observed.</a:t>
            </a:r>
            <a:endParaRPr lang="pl-PL" b="1" dirty="0">
              <a:solidFill>
                <a:schemeClr val="accent1"/>
              </a:solidFill>
            </a:endParaRPr>
          </a:p>
        </p:txBody>
      </p:sp>
      <p:sp>
        <p:nvSpPr>
          <p:cNvPr id="11" name="TextBox 10"/>
          <p:cNvSpPr txBox="1"/>
          <p:nvPr/>
        </p:nvSpPr>
        <p:spPr>
          <a:xfrm>
            <a:off x="1713881" y="3985428"/>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12" name="TextBox 11"/>
          <p:cNvSpPr txBox="1"/>
          <p:nvPr/>
        </p:nvSpPr>
        <p:spPr>
          <a:xfrm>
            <a:off x="865833" y="3985428"/>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
        <p:nvSpPr>
          <p:cNvPr id="13" name="TextBox 12"/>
          <p:cNvSpPr txBox="1"/>
          <p:nvPr/>
        </p:nvSpPr>
        <p:spPr>
          <a:xfrm>
            <a:off x="2684486" y="3985428"/>
            <a:ext cx="279491" cy="221018"/>
          </a:xfrm>
          <a:prstGeom prst="rect">
            <a:avLst/>
          </a:prstGeom>
          <a:noFill/>
        </p:spPr>
        <p:txBody>
          <a:bodyPr wrap="none" lIns="36000" tIns="18000" rIns="36000" bIns="18000" rtlCol="0">
            <a:spAutoFit/>
          </a:bodyPr>
          <a:lstStyle/>
          <a:p>
            <a:r>
              <a:rPr lang="en-US" sz="1200" dirty="0">
                <a:solidFill>
                  <a:srgbClr val="D917AF"/>
                </a:solidFill>
              </a:rPr>
              <a:t>V</a:t>
            </a:r>
            <a:r>
              <a:rPr lang="en-US" sz="1200" baseline="-25000" dirty="0">
                <a:solidFill>
                  <a:srgbClr val="D917AF"/>
                </a:solidFill>
              </a:rPr>
              <a:t>PG</a:t>
            </a:r>
            <a:endParaRPr lang="cs-CZ" sz="1200" baseline="-25000" dirty="0">
              <a:solidFill>
                <a:srgbClr val="D917AF"/>
              </a:solidFill>
            </a:endParaRPr>
          </a:p>
        </p:txBody>
      </p:sp>
      <p:sp>
        <p:nvSpPr>
          <p:cNvPr id="14" name="TextBox 13"/>
          <p:cNvSpPr txBox="1"/>
          <p:nvPr/>
        </p:nvSpPr>
        <p:spPr>
          <a:xfrm>
            <a:off x="7175897" y="3985428"/>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15" name="TextBox 14"/>
          <p:cNvSpPr txBox="1"/>
          <p:nvPr/>
        </p:nvSpPr>
        <p:spPr>
          <a:xfrm>
            <a:off x="6748473" y="3985428"/>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
        <p:nvSpPr>
          <p:cNvPr id="16" name="TextBox 15"/>
          <p:cNvSpPr txBox="1"/>
          <p:nvPr/>
        </p:nvSpPr>
        <p:spPr>
          <a:xfrm>
            <a:off x="7562014" y="3985428"/>
            <a:ext cx="279491" cy="221018"/>
          </a:xfrm>
          <a:prstGeom prst="rect">
            <a:avLst/>
          </a:prstGeom>
          <a:noFill/>
        </p:spPr>
        <p:txBody>
          <a:bodyPr wrap="none" lIns="36000" tIns="18000" rIns="36000" bIns="18000" rtlCol="0">
            <a:spAutoFit/>
          </a:bodyPr>
          <a:lstStyle/>
          <a:p>
            <a:r>
              <a:rPr lang="en-US" sz="1200" dirty="0">
                <a:solidFill>
                  <a:srgbClr val="D917AF"/>
                </a:solidFill>
              </a:rPr>
              <a:t>V</a:t>
            </a:r>
            <a:r>
              <a:rPr lang="en-US" sz="1200" baseline="-25000" dirty="0">
                <a:solidFill>
                  <a:srgbClr val="D917AF"/>
                </a:solidFill>
              </a:rPr>
              <a:t>PG</a:t>
            </a:r>
            <a:endParaRPr lang="cs-CZ" sz="1200" baseline="-25000" dirty="0">
              <a:solidFill>
                <a:srgbClr val="D917AF"/>
              </a:solidFill>
            </a:endParaRPr>
          </a:p>
        </p:txBody>
      </p:sp>
    </p:spTree>
    <p:extLst>
      <p:ext uri="{BB962C8B-B14F-4D97-AF65-F5344CB8AC3E}">
        <p14:creationId xmlns:p14="http://schemas.microsoft.com/office/powerpoint/2010/main" val="1595817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624" y="0"/>
            <a:ext cx="11951375" cy="698485"/>
          </a:xfrm>
        </p:spPr>
        <p:txBody>
          <a:bodyPr>
            <a:normAutofit/>
          </a:bodyPr>
          <a:lstStyle/>
          <a:p>
            <a:r>
              <a:rPr lang="en-US" b="1" dirty="0"/>
              <a:t>Start-up by V</a:t>
            </a:r>
            <a:r>
              <a:rPr lang="en-US" b="1" baseline="-25000" dirty="0"/>
              <a:t>IN</a:t>
            </a:r>
            <a:r>
              <a:rPr lang="en-US" b="1" dirty="0"/>
              <a:t> (fast) - NCP730-3.3V </a:t>
            </a:r>
            <a:endParaRPr lang="cs-CZ" b="1" dirty="0"/>
          </a:p>
        </p:txBody>
      </p:sp>
      <p:grpSp>
        <p:nvGrpSpPr>
          <p:cNvPr id="3" name="Group 2"/>
          <p:cNvGrpSpPr/>
          <p:nvPr/>
        </p:nvGrpSpPr>
        <p:grpSpPr>
          <a:xfrm>
            <a:off x="240623" y="1444819"/>
            <a:ext cx="5697953" cy="4484926"/>
            <a:chOff x="1896823" y="698485"/>
            <a:chExt cx="7919177" cy="55800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6000" y="698485"/>
              <a:ext cx="7440000" cy="5580000"/>
            </a:xfrm>
            <a:prstGeom prst="rect">
              <a:avLst/>
            </a:prstGeom>
          </p:spPr>
        </p:pic>
        <p:sp>
          <p:nvSpPr>
            <p:cNvPr id="14" name="TextBox 13"/>
            <p:cNvSpPr txBox="1"/>
            <p:nvPr/>
          </p:nvSpPr>
          <p:spPr>
            <a:xfrm>
              <a:off x="3987689" y="4785060"/>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15" name="TextBox 14"/>
            <p:cNvSpPr txBox="1"/>
            <p:nvPr/>
          </p:nvSpPr>
          <p:spPr>
            <a:xfrm>
              <a:off x="3218889" y="4785060"/>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
          <p:nvSpPr>
            <p:cNvPr id="16" name="TextBox 15"/>
            <p:cNvSpPr txBox="1"/>
            <p:nvPr/>
          </p:nvSpPr>
          <p:spPr>
            <a:xfrm>
              <a:off x="7488862" y="4785060"/>
              <a:ext cx="279491" cy="221018"/>
            </a:xfrm>
            <a:prstGeom prst="rect">
              <a:avLst/>
            </a:prstGeom>
            <a:noFill/>
          </p:spPr>
          <p:txBody>
            <a:bodyPr wrap="none" lIns="36000" tIns="18000" rIns="36000" bIns="18000" rtlCol="0">
              <a:spAutoFit/>
            </a:bodyPr>
            <a:lstStyle/>
            <a:p>
              <a:r>
                <a:rPr lang="en-US" sz="1200" dirty="0">
                  <a:solidFill>
                    <a:srgbClr val="D917AF"/>
                  </a:solidFill>
                </a:rPr>
                <a:t>V</a:t>
              </a:r>
              <a:r>
                <a:rPr lang="en-US" sz="1200" baseline="-25000" dirty="0">
                  <a:solidFill>
                    <a:srgbClr val="D917AF"/>
                  </a:solidFill>
                </a:rPr>
                <a:t>PG</a:t>
              </a:r>
              <a:endParaRPr lang="cs-CZ" sz="1200" baseline="-25000" dirty="0">
                <a:solidFill>
                  <a:srgbClr val="D917AF"/>
                </a:solidFill>
              </a:endParaRPr>
            </a:p>
          </p:txBody>
        </p:sp>
        <p:sp>
          <p:nvSpPr>
            <p:cNvPr id="20" name="Rectangle 19"/>
            <p:cNvSpPr/>
            <p:nvPr/>
          </p:nvSpPr>
          <p:spPr>
            <a:xfrm>
              <a:off x="2590160" y="5212080"/>
              <a:ext cx="378592"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prstClr val="white"/>
                </a:solidFill>
              </a:endParaRPr>
            </a:p>
          </p:txBody>
        </p:sp>
        <p:sp>
          <p:nvSpPr>
            <p:cNvPr id="21" name="Rectangle 20"/>
            <p:cNvSpPr/>
            <p:nvPr/>
          </p:nvSpPr>
          <p:spPr>
            <a:xfrm>
              <a:off x="2580414" y="4755500"/>
              <a:ext cx="378592"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prstClr val="white"/>
                </a:solidFill>
              </a:endParaRPr>
            </a:p>
          </p:txBody>
        </p:sp>
        <p:sp>
          <p:nvSpPr>
            <p:cNvPr id="22" name="Rectangle 21"/>
            <p:cNvSpPr/>
            <p:nvPr/>
          </p:nvSpPr>
          <p:spPr>
            <a:xfrm>
              <a:off x="2571569" y="4284338"/>
              <a:ext cx="378592"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prstClr val="white"/>
                </a:solidFill>
              </a:endParaRPr>
            </a:p>
          </p:txBody>
        </p:sp>
        <p:sp>
          <p:nvSpPr>
            <p:cNvPr id="23" name="TextBox 22"/>
            <p:cNvSpPr txBox="1"/>
            <p:nvPr/>
          </p:nvSpPr>
          <p:spPr>
            <a:xfrm>
              <a:off x="2598000" y="3922769"/>
              <a:ext cx="204149" cy="221018"/>
            </a:xfrm>
            <a:prstGeom prst="rect">
              <a:avLst/>
            </a:prstGeom>
            <a:noFill/>
          </p:spPr>
          <p:txBody>
            <a:bodyPr wrap="none" lIns="36000" tIns="18000" rIns="36000" bIns="18000" rtlCol="0">
              <a:spAutoFit/>
            </a:bodyPr>
            <a:lstStyle/>
            <a:p>
              <a:r>
                <a:rPr lang="en-US" sz="1200" dirty="0">
                  <a:solidFill>
                    <a:srgbClr val="54B948"/>
                  </a:solidFill>
                </a:rPr>
                <a:t>I</a:t>
              </a:r>
              <a:r>
                <a:rPr lang="en-US" sz="1200" baseline="-25000" dirty="0">
                  <a:solidFill>
                    <a:srgbClr val="54B948"/>
                  </a:solidFill>
                </a:rPr>
                <a:t>IN</a:t>
              </a:r>
              <a:endParaRPr lang="cs-CZ" sz="1200" baseline="-25000" dirty="0">
                <a:solidFill>
                  <a:srgbClr val="54B948"/>
                </a:solidFill>
              </a:endParaRPr>
            </a:p>
          </p:txBody>
        </p:sp>
        <p:sp>
          <p:nvSpPr>
            <p:cNvPr id="24" name="TextBox 23"/>
            <p:cNvSpPr txBox="1"/>
            <p:nvPr/>
          </p:nvSpPr>
          <p:spPr>
            <a:xfrm>
              <a:off x="8640816" y="4755500"/>
              <a:ext cx="992629" cy="221018"/>
            </a:xfrm>
            <a:prstGeom prst="rect">
              <a:avLst/>
            </a:prstGeom>
            <a:solidFill>
              <a:schemeClr val="bg1"/>
            </a:solidFill>
          </p:spPr>
          <p:txBody>
            <a:bodyPr wrap="square" lIns="36000" tIns="18000" rIns="36000" bIns="18000" rtlCol="0">
              <a:spAutoFit/>
            </a:bodyPr>
            <a:lstStyle/>
            <a:p>
              <a:r>
                <a:rPr lang="en-US" sz="1200" dirty="0">
                  <a:solidFill>
                    <a:srgbClr val="000000"/>
                  </a:solidFill>
                </a:rPr>
                <a:t>I</a:t>
              </a:r>
              <a:r>
                <a:rPr lang="en-US" sz="1200" baseline="-25000" dirty="0">
                  <a:solidFill>
                    <a:srgbClr val="000000"/>
                  </a:solidFill>
                </a:rPr>
                <a:t>LOAD</a:t>
              </a:r>
              <a:r>
                <a:rPr lang="en-US" sz="1200" dirty="0">
                  <a:solidFill>
                    <a:srgbClr val="000000"/>
                  </a:solidFill>
                </a:rPr>
                <a:t>=100mA</a:t>
              </a:r>
              <a:endParaRPr lang="cs-CZ" sz="1200" baseline="-25000" dirty="0">
                <a:solidFill>
                  <a:srgbClr val="000000"/>
                </a:solidFill>
                <a:latin typeface="Symbol" panose="05050102010706020507" pitchFamily="18" charset="2"/>
              </a:endParaRPr>
            </a:p>
          </p:txBody>
        </p:sp>
        <p:sp>
          <p:nvSpPr>
            <p:cNvPr id="25" name="TextBox 24"/>
            <p:cNvSpPr txBox="1"/>
            <p:nvPr/>
          </p:nvSpPr>
          <p:spPr>
            <a:xfrm>
              <a:off x="8640816" y="4967824"/>
              <a:ext cx="990863" cy="221018"/>
            </a:xfrm>
            <a:prstGeom prst="rect">
              <a:avLst/>
            </a:prstGeom>
            <a:solidFill>
              <a:schemeClr val="bg1"/>
            </a:solidFill>
          </p:spPr>
          <p:txBody>
            <a:bodyPr wrap="square" lIns="36000" tIns="18000" rIns="36000" bIns="18000" rtlCol="0">
              <a:spAutoFit/>
            </a:bodyPr>
            <a:lstStyle/>
            <a:p>
              <a:r>
                <a:rPr lang="en-US" sz="1200" dirty="0">
                  <a:solidFill>
                    <a:srgbClr val="D917AF"/>
                  </a:solidFill>
                </a:rPr>
                <a:t>R</a:t>
              </a:r>
              <a:r>
                <a:rPr lang="en-US" sz="1200" baseline="-25000" dirty="0">
                  <a:solidFill>
                    <a:srgbClr val="D917AF"/>
                  </a:solidFill>
                </a:rPr>
                <a:t>PG</a:t>
              </a:r>
              <a:r>
                <a:rPr lang="en-US" sz="1200" dirty="0">
                  <a:solidFill>
                    <a:srgbClr val="D917AF"/>
                  </a:solidFill>
                </a:rPr>
                <a:t>=10k</a:t>
              </a:r>
              <a:r>
                <a:rPr lang="en-US" sz="1200" dirty="0">
                  <a:solidFill>
                    <a:srgbClr val="D917AF"/>
                  </a:solidFill>
                  <a:latin typeface="Symbol" panose="05050102010706020507" pitchFamily="18" charset="2"/>
                </a:rPr>
                <a:t>W</a:t>
              </a:r>
              <a:r>
                <a:rPr lang="en-US" sz="1200" dirty="0">
                  <a:solidFill>
                    <a:srgbClr val="D917AF"/>
                  </a:solidFill>
                </a:rPr>
                <a:t> </a:t>
              </a:r>
              <a:endParaRPr lang="cs-CZ" sz="1200" baseline="-25000" dirty="0">
                <a:solidFill>
                  <a:srgbClr val="D917AF"/>
                </a:solidFill>
              </a:endParaRPr>
            </a:p>
          </p:txBody>
        </p:sp>
        <p:sp>
          <p:nvSpPr>
            <p:cNvPr id="26" name="TextBox 25"/>
            <p:cNvSpPr txBox="1"/>
            <p:nvPr/>
          </p:nvSpPr>
          <p:spPr>
            <a:xfrm>
              <a:off x="8639271" y="5180149"/>
              <a:ext cx="992629" cy="221018"/>
            </a:xfrm>
            <a:prstGeom prst="rect">
              <a:avLst/>
            </a:prstGeom>
            <a:noFill/>
          </p:spPr>
          <p:txBody>
            <a:bodyPr wrap="square" lIns="36000" tIns="18000" rIns="36000" bIns="18000" rtlCol="0">
              <a:spAutoFit/>
            </a:bodyPr>
            <a:lstStyle/>
            <a:p>
              <a:r>
                <a:rPr lang="en-US" sz="1200" dirty="0">
                  <a:solidFill>
                    <a:srgbClr val="00B0F0"/>
                  </a:solidFill>
                </a:rPr>
                <a:t>C</a:t>
              </a:r>
              <a:r>
                <a:rPr lang="en-US" sz="1200" baseline="-25000" dirty="0">
                  <a:solidFill>
                    <a:srgbClr val="00B0F0"/>
                  </a:solidFill>
                </a:rPr>
                <a:t>OUT</a:t>
              </a:r>
              <a:r>
                <a:rPr lang="en-US" sz="1200" dirty="0">
                  <a:solidFill>
                    <a:srgbClr val="00B0F0"/>
                  </a:solidFill>
                </a:rPr>
                <a:t>=47uF</a:t>
              </a:r>
              <a:endParaRPr lang="cs-CZ" sz="1200" baseline="-25000" dirty="0">
                <a:solidFill>
                  <a:srgbClr val="00B0F0"/>
                </a:solidFill>
                <a:latin typeface="Symbol" panose="05050102010706020507" pitchFamily="18" charset="2"/>
              </a:endParaRPr>
            </a:p>
          </p:txBody>
        </p:sp>
        <p:sp>
          <p:nvSpPr>
            <p:cNvPr id="27" name="TextBox 26"/>
            <p:cNvSpPr txBox="1"/>
            <p:nvPr/>
          </p:nvSpPr>
          <p:spPr>
            <a:xfrm>
              <a:off x="7786641" y="2141423"/>
              <a:ext cx="1939972" cy="775015"/>
            </a:xfrm>
            <a:prstGeom prst="rect">
              <a:avLst/>
            </a:prstGeom>
            <a:solidFill>
              <a:schemeClr val="bg1"/>
            </a:solidFill>
          </p:spPr>
          <p:txBody>
            <a:bodyPr wrap="square" lIns="36000" tIns="18000" rIns="36000" bIns="18000" rtlCol="0">
              <a:spAutoFit/>
            </a:bodyPr>
            <a:lstStyle/>
            <a:p>
              <a:pPr algn="ctr"/>
              <a:r>
                <a:rPr lang="en-US" sz="1200" dirty="0">
                  <a:solidFill>
                    <a:srgbClr val="D917AF"/>
                  </a:solidFill>
                </a:rPr>
                <a:t>Here V</a:t>
              </a:r>
              <a:r>
                <a:rPr lang="en-US" sz="1200" baseline="-25000" dirty="0">
                  <a:solidFill>
                    <a:srgbClr val="D917AF"/>
                  </a:solidFill>
                </a:rPr>
                <a:t>PG</a:t>
              </a:r>
              <a:r>
                <a:rPr lang="en-US" sz="1200" dirty="0">
                  <a:solidFill>
                    <a:srgbClr val="D917AF"/>
                  </a:solidFill>
                </a:rPr>
                <a:t> copies V</a:t>
              </a:r>
              <a:r>
                <a:rPr lang="en-US" sz="1200" baseline="-25000" dirty="0">
                  <a:solidFill>
                    <a:srgbClr val="D917AF"/>
                  </a:solidFill>
                </a:rPr>
                <a:t>OUT</a:t>
              </a:r>
              <a:r>
                <a:rPr lang="en-US" sz="1200" dirty="0">
                  <a:solidFill>
                    <a:srgbClr val="D917AF"/>
                  </a:solidFill>
                </a:rPr>
                <a:t> because PG is connected to OUT pin by R</a:t>
              </a:r>
              <a:r>
                <a:rPr lang="en-US" sz="1200" baseline="-25000" dirty="0">
                  <a:solidFill>
                    <a:srgbClr val="D917AF"/>
                  </a:solidFill>
                </a:rPr>
                <a:t>PG</a:t>
              </a:r>
              <a:r>
                <a:rPr lang="en-US" sz="1200" dirty="0">
                  <a:solidFill>
                    <a:srgbClr val="D917AF"/>
                  </a:solidFill>
                </a:rPr>
                <a:t> resistor.</a:t>
              </a:r>
            </a:p>
            <a:p>
              <a:pPr algn="ctr"/>
              <a:r>
                <a:rPr lang="en-US" sz="1200" dirty="0">
                  <a:solidFill>
                    <a:srgbClr val="D917AF"/>
                  </a:solidFill>
                </a:rPr>
                <a:t>PG indicates the power is OK</a:t>
              </a:r>
              <a:endParaRPr lang="cs-CZ" sz="1200" baseline="-25000" dirty="0">
                <a:solidFill>
                  <a:srgbClr val="D917AF"/>
                </a:solidFill>
              </a:endParaRPr>
            </a:p>
          </p:txBody>
        </p:sp>
        <p:sp>
          <p:nvSpPr>
            <p:cNvPr id="29" name="TextBox 28"/>
            <p:cNvSpPr txBox="1"/>
            <p:nvPr/>
          </p:nvSpPr>
          <p:spPr>
            <a:xfrm>
              <a:off x="4570346" y="4284338"/>
              <a:ext cx="2665042" cy="775015"/>
            </a:xfrm>
            <a:prstGeom prst="rect">
              <a:avLst/>
            </a:prstGeom>
            <a:solidFill>
              <a:schemeClr val="bg1"/>
            </a:solidFill>
          </p:spPr>
          <p:txBody>
            <a:bodyPr wrap="square" lIns="36000" tIns="18000" rIns="36000" bIns="18000" rtlCol="0">
              <a:spAutoFit/>
            </a:bodyPr>
            <a:lstStyle/>
            <a:p>
              <a:pPr algn="ctr"/>
              <a:r>
                <a:rPr lang="en-US" sz="1200" dirty="0">
                  <a:solidFill>
                    <a:srgbClr val="D917AF"/>
                  </a:solidFill>
                </a:rPr>
                <a:t>Here V</a:t>
              </a:r>
              <a:r>
                <a:rPr lang="en-US" sz="1200" baseline="-25000" dirty="0">
                  <a:solidFill>
                    <a:srgbClr val="D917AF"/>
                  </a:solidFill>
                </a:rPr>
                <a:t>PG</a:t>
              </a:r>
              <a:r>
                <a:rPr lang="en-US" sz="1200" dirty="0">
                  <a:solidFill>
                    <a:srgbClr val="D917AF"/>
                  </a:solidFill>
                </a:rPr>
                <a:t> is almost 0V (current from OUT pin through external R</a:t>
              </a:r>
              <a:r>
                <a:rPr lang="en-US" sz="1200" baseline="-25000" dirty="0">
                  <a:solidFill>
                    <a:srgbClr val="D917AF"/>
                  </a:solidFill>
                </a:rPr>
                <a:t>PG</a:t>
              </a:r>
              <a:r>
                <a:rPr lang="en-US" sz="1200" dirty="0">
                  <a:solidFill>
                    <a:srgbClr val="D917AF"/>
                  </a:solidFill>
                </a:rPr>
                <a:t> causes voltage drop at internal PG’s N-MOS).</a:t>
              </a:r>
            </a:p>
            <a:p>
              <a:pPr algn="ctr"/>
              <a:r>
                <a:rPr lang="en-US" sz="1200" dirty="0">
                  <a:solidFill>
                    <a:srgbClr val="D917AF"/>
                  </a:solidFill>
                </a:rPr>
                <a:t>PG indicates power is NOT ok.</a:t>
              </a:r>
              <a:endParaRPr lang="cs-CZ" sz="1200" baseline="-25000" dirty="0">
                <a:solidFill>
                  <a:srgbClr val="D917AF"/>
                </a:solidFill>
              </a:endParaRPr>
            </a:p>
          </p:txBody>
        </p:sp>
        <p:sp>
          <p:nvSpPr>
            <p:cNvPr id="30" name="TextBox 29"/>
            <p:cNvSpPr txBox="1"/>
            <p:nvPr/>
          </p:nvSpPr>
          <p:spPr>
            <a:xfrm>
              <a:off x="4115705" y="2084463"/>
              <a:ext cx="1390284" cy="590349"/>
            </a:xfrm>
            <a:prstGeom prst="rect">
              <a:avLst/>
            </a:prstGeom>
            <a:solidFill>
              <a:schemeClr val="bg1"/>
            </a:solidFill>
          </p:spPr>
          <p:txBody>
            <a:bodyPr wrap="square" lIns="36000" tIns="18000" rIns="36000" bIns="18000" rtlCol="0">
              <a:spAutoFit/>
            </a:bodyPr>
            <a:lstStyle/>
            <a:p>
              <a:r>
                <a:rPr lang="en-US" sz="1200" dirty="0">
                  <a:solidFill>
                    <a:srgbClr val="54B948"/>
                  </a:solidFill>
                </a:rPr>
                <a:t>Here the LDO limits output current to I</a:t>
              </a:r>
              <a:r>
                <a:rPr lang="en-US" sz="1200" baseline="-25000" dirty="0">
                  <a:solidFill>
                    <a:srgbClr val="54B948"/>
                  </a:solidFill>
                </a:rPr>
                <a:t>OLIM</a:t>
              </a:r>
              <a:r>
                <a:rPr lang="en-US" sz="1200" dirty="0">
                  <a:solidFill>
                    <a:srgbClr val="54B948"/>
                  </a:solidFill>
                </a:rPr>
                <a:t> level.</a:t>
              </a:r>
              <a:endParaRPr lang="cs-CZ" sz="1200" baseline="-25000" dirty="0">
                <a:solidFill>
                  <a:srgbClr val="54B948"/>
                </a:solidFill>
                <a:latin typeface="Symbol" panose="05050102010706020507" pitchFamily="18" charset="2"/>
              </a:endParaRPr>
            </a:p>
          </p:txBody>
        </p:sp>
        <p:sp>
          <p:nvSpPr>
            <p:cNvPr id="31" name="TextBox 30"/>
            <p:cNvSpPr txBox="1"/>
            <p:nvPr/>
          </p:nvSpPr>
          <p:spPr>
            <a:xfrm>
              <a:off x="6391971" y="1827283"/>
              <a:ext cx="2292129" cy="221018"/>
            </a:xfrm>
            <a:prstGeom prst="rect">
              <a:avLst/>
            </a:prstGeom>
            <a:solidFill>
              <a:schemeClr val="bg1"/>
            </a:solidFill>
          </p:spPr>
          <p:txBody>
            <a:bodyPr wrap="square" lIns="36000" tIns="18000" rIns="36000" bIns="18000" rtlCol="0">
              <a:spAutoFit/>
            </a:bodyPr>
            <a:lstStyle/>
            <a:p>
              <a:pPr algn="ctr"/>
              <a:r>
                <a:rPr lang="en-US" sz="1200" dirty="0">
                  <a:solidFill>
                    <a:srgbClr val="00B0F0"/>
                  </a:solidFill>
                </a:rPr>
                <a:t>Here the LDO is in regulation.</a:t>
              </a:r>
              <a:endParaRPr lang="cs-CZ" sz="1200" baseline="-25000" dirty="0">
                <a:solidFill>
                  <a:srgbClr val="00B0F0"/>
                </a:solidFill>
              </a:endParaRPr>
            </a:p>
          </p:txBody>
        </p:sp>
        <p:sp>
          <p:nvSpPr>
            <p:cNvPr id="33" name="TextBox 32"/>
            <p:cNvSpPr txBox="1"/>
            <p:nvPr/>
          </p:nvSpPr>
          <p:spPr>
            <a:xfrm>
              <a:off x="3961699" y="1299826"/>
              <a:ext cx="4975738" cy="405683"/>
            </a:xfrm>
            <a:prstGeom prst="rect">
              <a:avLst/>
            </a:prstGeom>
            <a:solidFill>
              <a:schemeClr val="bg1"/>
            </a:solidFill>
          </p:spPr>
          <p:txBody>
            <a:bodyPr wrap="square" lIns="36000" tIns="18000" rIns="36000" bIns="18000" rtlCol="0">
              <a:spAutoFit/>
            </a:bodyPr>
            <a:lstStyle/>
            <a:p>
              <a:r>
                <a:rPr lang="en-US" sz="1200" dirty="0">
                  <a:solidFill>
                    <a:srgbClr val="00B0F0"/>
                  </a:solidFill>
                </a:rPr>
                <a:t>The V</a:t>
              </a:r>
              <a:r>
                <a:rPr lang="en-US" sz="1200" baseline="-25000" dirty="0">
                  <a:solidFill>
                    <a:srgbClr val="00B0F0"/>
                  </a:solidFill>
                </a:rPr>
                <a:t>OUT</a:t>
              </a:r>
              <a:r>
                <a:rPr lang="en-US" sz="1200" dirty="0">
                  <a:solidFill>
                    <a:srgbClr val="00B0F0"/>
                  </a:solidFill>
                </a:rPr>
                <a:t> rise speed is given by C</a:t>
              </a:r>
              <a:r>
                <a:rPr lang="en-US" sz="1200" baseline="-25000" dirty="0">
                  <a:solidFill>
                    <a:srgbClr val="00B0F0"/>
                  </a:solidFill>
                </a:rPr>
                <a:t>OUT</a:t>
              </a:r>
              <a:r>
                <a:rPr lang="en-US" sz="1200" dirty="0">
                  <a:solidFill>
                    <a:srgbClr val="00B0F0"/>
                  </a:solidFill>
                </a:rPr>
                <a:t>, I</a:t>
              </a:r>
              <a:r>
                <a:rPr lang="en-US" sz="1200" baseline="-25000" dirty="0">
                  <a:solidFill>
                    <a:srgbClr val="00B0F0"/>
                  </a:solidFill>
                </a:rPr>
                <a:t>OLIM</a:t>
              </a:r>
              <a:r>
                <a:rPr lang="en-US" sz="1200" dirty="0">
                  <a:solidFill>
                    <a:srgbClr val="00B0F0"/>
                  </a:solidFill>
                </a:rPr>
                <a:t> and I</a:t>
              </a:r>
              <a:r>
                <a:rPr lang="en-US" sz="1200" baseline="-25000" dirty="0">
                  <a:solidFill>
                    <a:srgbClr val="00B0F0"/>
                  </a:solidFill>
                </a:rPr>
                <a:t>LOAD</a:t>
              </a:r>
              <a:r>
                <a:rPr lang="en-US" sz="1200" dirty="0">
                  <a:solidFill>
                    <a:srgbClr val="00B0F0"/>
                  </a:solidFill>
                </a:rPr>
                <a:t>. C</a:t>
              </a:r>
              <a:r>
                <a:rPr lang="en-US" sz="1200" baseline="-25000" dirty="0">
                  <a:solidFill>
                    <a:srgbClr val="00B0F0"/>
                  </a:solidFill>
                </a:rPr>
                <a:t>OUT</a:t>
              </a:r>
              <a:r>
                <a:rPr lang="en-US" sz="1200" dirty="0">
                  <a:solidFill>
                    <a:srgbClr val="00B0F0"/>
                  </a:solidFill>
                </a:rPr>
                <a:t> is charged by shown I</a:t>
              </a:r>
              <a:r>
                <a:rPr lang="en-US" sz="1200" baseline="-25000" dirty="0">
                  <a:solidFill>
                    <a:srgbClr val="00B0F0"/>
                  </a:solidFill>
                </a:rPr>
                <a:t>IN</a:t>
              </a:r>
              <a:r>
                <a:rPr lang="en-US" sz="1200" dirty="0">
                  <a:solidFill>
                    <a:srgbClr val="00B0F0"/>
                  </a:solidFill>
                </a:rPr>
                <a:t> minus I</a:t>
              </a:r>
              <a:r>
                <a:rPr lang="en-US" sz="1200" baseline="-25000" dirty="0">
                  <a:solidFill>
                    <a:srgbClr val="00B0F0"/>
                  </a:solidFill>
                </a:rPr>
                <a:t>LOAD</a:t>
              </a:r>
              <a:r>
                <a:rPr lang="en-US" sz="1200" dirty="0">
                  <a:solidFill>
                    <a:srgbClr val="00B0F0"/>
                  </a:solidFill>
                </a:rPr>
                <a:t> (100mA). Internal soft start is normally faster.</a:t>
              </a:r>
              <a:endParaRPr lang="cs-CZ" sz="1200" baseline="-25000" dirty="0">
                <a:solidFill>
                  <a:srgbClr val="00B0F0"/>
                </a:solidFill>
              </a:endParaRPr>
            </a:p>
          </p:txBody>
        </p:sp>
        <p:cxnSp>
          <p:nvCxnSpPr>
            <p:cNvPr id="34" name="Straight Arrow Connector 33"/>
            <p:cNvCxnSpPr/>
            <p:nvPr/>
          </p:nvCxnSpPr>
          <p:spPr>
            <a:xfrm>
              <a:off x="5606028" y="1705509"/>
              <a:ext cx="231656" cy="546152"/>
            </a:xfrm>
            <a:prstGeom prst="straightConnector1">
              <a:avLst/>
            </a:prstGeom>
            <a:ln>
              <a:solidFill>
                <a:srgbClr val="00B0F0"/>
              </a:solidFill>
              <a:headEnd type="none"/>
              <a:tailEnd type="triangle"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349501" y="1122966"/>
              <a:ext cx="374068" cy="221018"/>
            </a:xfrm>
            <a:prstGeom prst="rect">
              <a:avLst/>
            </a:prstGeom>
            <a:noFill/>
          </p:spPr>
          <p:txBody>
            <a:bodyPr wrap="none" lIns="36000" tIns="18000" rIns="36000" bIns="18000" rtlCol="0">
              <a:spAutoFit/>
            </a:bodyPr>
            <a:lstStyle/>
            <a:p>
              <a:r>
                <a:rPr lang="en-US" sz="1200" dirty="0">
                  <a:solidFill>
                    <a:srgbClr val="FFC000"/>
                  </a:solidFill>
                </a:rPr>
                <a:t>4.3V</a:t>
              </a:r>
              <a:endParaRPr lang="cs-CZ" sz="1200" baseline="-25000" dirty="0">
                <a:solidFill>
                  <a:srgbClr val="FFC000"/>
                </a:solidFill>
              </a:endParaRPr>
            </a:p>
          </p:txBody>
        </p:sp>
        <p:sp>
          <p:nvSpPr>
            <p:cNvPr id="32" name="TextBox 31"/>
            <p:cNvSpPr txBox="1"/>
            <p:nvPr/>
          </p:nvSpPr>
          <p:spPr>
            <a:xfrm>
              <a:off x="2590160" y="4835188"/>
              <a:ext cx="245827" cy="221018"/>
            </a:xfrm>
            <a:prstGeom prst="rect">
              <a:avLst/>
            </a:prstGeom>
            <a:solidFill>
              <a:schemeClr val="bg1"/>
            </a:solidFill>
          </p:spPr>
          <p:txBody>
            <a:bodyPr wrap="none" lIns="36000" tIns="18000" rIns="36000" bIns="18000" rtlCol="0">
              <a:spAutoFit/>
            </a:bodyPr>
            <a:lstStyle/>
            <a:p>
              <a:r>
                <a:rPr lang="en-US" sz="1200" dirty="0">
                  <a:solidFill>
                    <a:srgbClr val="FFC000"/>
                  </a:solidFill>
                </a:rPr>
                <a:t>0V</a:t>
              </a:r>
              <a:endParaRPr lang="cs-CZ" sz="1200" baseline="-25000" dirty="0">
                <a:solidFill>
                  <a:srgbClr val="FFC000"/>
                </a:solidFill>
              </a:endParaRPr>
            </a:p>
          </p:txBody>
        </p:sp>
        <p:sp>
          <p:nvSpPr>
            <p:cNvPr id="36" name="TextBox 35"/>
            <p:cNvSpPr txBox="1"/>
            <p:nvPr/>
          </p:nvSpPr>
          <p:spPr>
            <a:xfrm>
              <a:off x="9300051" y="1846637"/>
              <a:ext cx="388938" cy="221018"/>
            </a:xfrm>
            <a:prstGeom prst="rect">
              <a:avLst/>
            </a:prstGeom>
            <a:solidFill>
              <a:schemeClr val="bg1"/>
            </a:solidFill>
          </p:spPr>
          <p:txBody>
            <a:bodyPr wrap="square" lIns="36000" tIns="18000" rIns="36000" bIns="18000" rtlCol="0">
              <a:spAutoFit/>
            </a:bodyPr>
            <a:lstStyle/>
            <a:p>
              <a:r>
                <a:rPr lang="en-US" sz="1200" dirty="0">
                  <a:solidFill>
                    <a:srgbClr val="00B0F0"/>
                  </a:solidFill>
                </a:rPr>
                <a:t>3.3V</a:t>
              </a:r>
              <a:endParaRPr lang="cs-CZ" sz="1200" baseline="-25000" dirty="0">
                <a:solidFill>
                  <a:srgbClr val="00B0F0"/>
                </a:solidFill>
              </a:endParaRPr>
            </a:p>
          </p:txBody>
        </p:sp>
        <p:sp>
          <p:nvSpPr>
            <p:cNvPr id="37" name="TextBox 36"/>
            <p:cNvSpPr txBox="1"/>
            <p:nvPr/>
          </p:nvSpPr>
          <p:spPr>
            <a:xfrm>
              <a:off x="1896823" y="3084202"/>
              <a:ext cx="962461" cy="590349"/>
            </a:xfrm>
            <a:prstGeom prst="rect">
              <a:avLst/>
            </a:prstGeom>
            <a:solidFill>
              <a:schemeClr val="bg1"/>
            </a:solidFill>
          </p:spPr>
          <p:txBody>
            <a:bodyPr wrap="square" lIns="36000" tIns="18000" rIns="36000" bIns="18000" rtlCol="0">
              <a:spAutoFit/>
            </a:bodyPr>
            <a:lstStyle/>
            <a:p>
              <a:r>
                <a:rPr lang="en-US" sz="1200" dirty="0">
                  <a:solidFill>
                    <a:srgbClr val="54B948"/>
                  </a:solidFill>
                </a:rPr>
                <a:t>Current pulse caused by C</a:t>
              </a:r>
              <a:r>
                <a:rPr lang="en-US" sz="1200" baseline="-25000" dirty="0">
                  <a:solidFill>
                    <a:srgbClr val="54B948"/>
                  </a:solidFill>
                </a:rPr>
                <a:t>IN</a:t>
              </a:r>
              <a:r>
                <a:rPr lang="en-US" sz="1200" dirty="0">
                  <a:solidFill>
                    <a:srgbClr val="54B948"/>
                  </a:solidFill>
                </a:rPr>
                <a:t> charging</a:t>
              </a:r>
              <a:endParaRPr lang="cs-CZ" sz="1200" baseline="-25000" dirty="0">
                <a:solidFill>
                  <a:srgbClr val="54B948"/>
                </a:solidFill>
                <a:latin typeface="Symbol" panose="05050102010706020507" pitchFamily="18" charset="2"/>
              </a:endParaRPr>
            </a:p>
          </p:txBody>
        </p:sp>
        <p:cxnSp>
          <p:nvCxnSpPr>
            <p:cNvPr id="38" name="Straight Arrow Connector 37"/>
            <p:cNvCxnSpPr/>
            <p:nvPr/>
          </p:nvCxnSpPr>
          <p:spPr>
            <a:xfrm>
              <a:off x="2657856" y="3560064"/>
              <a:ext cx="561033" cy="425556"/>
            </a:xfrm>
            <a:prstGeom prst="straightConnector1">
              <a:avLst/>
            </a:prstGeom>
            <a:ln>
              <a:solidFill>
                <a:srgbClr val="00B050"/>
              </a:solidFill>
              <a:headEnd type="none"/>
              <a:tailEnd type="triangle" w="sm" len="sm"/>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407106" y="3453533"/>
              <a:ext cx="1319507" cy="221018"/>
            </a:xfrm>
            <a:prstGeom prst="rect">
              <a:avLst/>
            </a:prstGeom>
            <a:solidFill>
              <a:schemeClr val="bg1"/>
            </a:solidFill>
          </p:spPr>
          <p:txBody>
            <a:bodyPr wrap="square" lIns="36000" tIns="18000" rIns="36000" bIns="18000" rtlCol="0">
              <a:spAutoFit/>
            </a:bodyPr>
            <a:lstStyle/>
            <a:p>
              <a:r>
                <a:rPr lang="en-US" sz="1200" dirty="0">
                  <a:solidFill>
                    <a:srgbClr val="54B948"/>
                  </a:solidFill>
                </a:rPr>
                <a:t>I</a:t>
              </a:r>
              <a:r>
                <a:rPr lang="en-US" sz="1200" baseline="-25000" dirty="0">
                  <a:solidFill>
                    <a:srgbClr val="54B948"/>
                  </a:solidFill>
                </a:rPr>
                <a:t>IN</a:t>
              </a:r>
              <a:r>
                <a:rPr lang="en-US" sz="1200" dirty="0">
                  <a:solidFill>
                    <a:srgbClr val="54B948"/>
                  </a:solidFill>
                </a:rPr>
                <a:t>=I</a:t>
              </a:r>
              <a:r>
                <a:rPr lang="en-US" sz="1200" baseline="-25000" dirty="0">
                  <a:solidFill>
                    <a:srgbClr val="54B948"/>
                  </a:solidFill>
                </a:rPr>
                <a:t>LOAD</a:t>
              </a:r>
              <a:r>
                <a:rPr lang="en-US" sz="1200" dirty="0">
                  <a:solidFill>
                    <a:srgbClr val="54B948"/>
                  </a:solidFill>
                </a:rPr>
                <a:t>=100mA</a:t>
              </a:r>
              <a:endParaRPr lang="cs-CZ" sz="1200" baseline="-25000" dirty="0">
                <a:solidFill>
                  <a:srgbClr val="54B948"/>
                </a:solidFill>
                <a:latin typeface="Symbol" panose="05050102010706020507" pitchFamily="18" charset="2"/>
              </a:endParaRPr>
            </a:p>
          </p:txBody>
        </p:sp>
      </p:grpSp>
      <p:sp>
        <p:nvSpPr>
          <p:cNvPr id="4" name="Rectangle 3"/>
          <p:cNvSpPr/>
          <p:nvPr/>
        </p:nvSpPr>
        <p:spPr>
          <a:xfrm>
            <a:off x="251687" y="763587"/>
            <a:ext cx="2023503" cy="584775"/>
          </a:xfrm>
          <a:prstGeom prst="rect">
            <a:avLst/>
          </a:prstGeom>
        </p:spPr>
        <p:txBody>
          <a:bodyPr wrap="none">
            <a:spAutoFit/>
          </a:bodyPr>
          <a:lstStyle/>
          <a:p>
            <a:r>
              <a:rPr lang="en-US" sz="3200" dirty="0">
                <a:solidFill>
                  <a:schemeClr val="accent1"/>
                </a:solidFill>
                <a:latin typeface="Franklin Gothic Medium" panose="020B0603020102020204"/>
                <a:ea typeface="+mj-ea"/>
                <a:cs typeface="+mj-cs"/>
              </a:rPr>
              <a:t>C</a:t>
            </a:r>
            <a:r>
              <a:rPr lang="en-US" sz="3200" baseline="-25000" dirty="0">
                <a:solidFill>
                  <a:schemeClr val="accent1"/>
                </a:solidFill>
                <a:latin typeface="Franklin Gothic Medium" panose="020B0603020102020204"/>
                <a:ea typeface="+mj-ea"/>
                <a:cs typeface="+mj-cs"/>
              </a:rPr>
              <a:t>OUT</a:t>
            </a:r>
            <a:r>
              <a:rPr lang="en-US" sz="3200" dirty="0">
                <a:solidFill>
                  <a:schemeClr val="accent1"/>
                </a:solidFill>
                <a:latin typeface="Franklin Gothic Medium" panose="020B0603020102020204"/>
                <a:ea typeface="+mj-ea"/>
                <a:cs typeface="+mj-cs"/>
              </a:rPr>
              <a:t>=47uF</a:t>
            </a:r>
            <a:endParaRPr lang="en-US" dirty="0">
              <a:solidFill>
                <a:schemeClr val="accent1"/>
              </a:solidFill>
            </a:endParaRPr>
          </a:p>
        </p:txBody>
      </p:sp>
      <p:grpSp>
        <p:nvGrpSpPr>
          <p:cNvPr id="35" name="Group 34"/>
          <p:cNvGrpSpPr/>
          <p:nvPr/>
        </p:nvGrpSpPr>
        <p:grpSpPr>
          <a:xfrm>
            <a:off x="6064838" y="1413464"/>
            <a:ext cx="5920280" cy="4516281"/>
            <a:chOff x="2376000" y="698485"/>
            <a:chExt cx="8289397" cy="5580000"/>
          </a:xfrm>
        </p:grpSpPr>
        <p:pic>
          <p:nvPicPr>
            <p:cNvPr id="40" name="Picture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000" y="698485"/>
              <a:ext cx="7440000" cy="5580000"/>
            </a:xfrm>
            <a:prstGeom prst="rect">
              <a:avLst/>
            </a:prstGeom>
          </p:spPr>
        </p:pic>
        <p:sp>
          <p:nvSpPr>
            <p:cNvPr id="41" name="TextBox 40"/>
            <p:cNvSpPr txBox="1"/>
            <p:nvPr/>
          </p:nvSpPr>
          <p:spPr>
            <a:xfrm>
              <a:off x="4025450" y="4645514"/>
              <a:ext cx="329184" cy="221018"/>
            </a:xfrm>
            <a:prstGeom prst="rect">
              <a:avLst/>
            </a:prstGeom>
            <a:noFill/>
          </p:spPr>
          <p:txBody>
            <a:bodyPr wrap="none" lIns="36000" tIns="18000" rIns="36000" bIns="18000" rtlCol="0">
              <a:spAutoFit/>
            </a:bodyPr>
            <a:lstStyle/>
            <a:p>
              <a:r>
                <a:rPr lang="en-US" sz="1200" dirty="0">
                  <a:solidFill>
                    <a:srgbClr val="00B0F0"/>
                  </a:solidFill>
                </a:rPr>
                <a:t>V</a:t>
              </a:r>
              <a:r>
                <a:rPr lang="en-US" sz="1200" baseline="-25000" dirty="0">
                  <a:solidFill>
                    <a:srgbClr val="00B0F0"/>
                  </a:solidFill>
                </a:rPr>
                <a:t>OUT</a:t>
              </a:r>
              <a:endParaRPr lang="cs-CZ" sz="1200" baseline="-25000" dirty="0">
                <a:solidFill>
                  <a:srgbClr val="00B0F0"/>
                </a:solidFill>
              </a:endParaRPr>
            </a:p>
          </p:txBody>
        </p:sp>
        <p:sp>
          <p:nvSpPr>
            <p:cNvPr id="42" name="TextBox 41"/>
            <p:cNvSpPr txBox="1"/>
            <p:nvPr/>
          </p:nvSpPr>
          <p:spPr>
            <a:xfrm>
              <a:off x="3256650" y="4645514"/>
              <a:ext cx="249033" cy="221018"/>
            </a:xfrm>
            <a:prstGeom prst="rect">
              <a:avLst/>
            </a:prstGeom>
            <a:noFill/>
          </p:spPr>
          <p:txBody>
            <a:bodyPr wrap="none" lIns="36000" tIns="18000" rIns="36000" bIns="18000" rtlCol="0">
              <a:spAutoFit/>
            </a:bodyPr>
            <a:lstStyle/>
            <a:p>
              <a:r>
                <a:rPr lang="en-US" sz="1200" dirty="0">
                  <a:solidFill>
                    <a:srgbClr val="FFC000"/>
                  </a:solidFill>
                </a:rPr>
                <a:t>V</a:t>
              </a:r>
              <a:r>
                <a:rPr lang="en-US" sz="1200" baseline="-25000" dirty="0">
                  <a:solidFill>
                    <a:srgbClr val="FFC000"/>
                  </a:solidFill>
                </a:rPr>
                <a:t>IN</a:t>
              </a:r>
              <a:endParaRPr lang="cs-CZ" sz="1200" baseline="-25000" dirty="0">
                <a:solidFill>
                  <a:srgbClr val="FFC000"/>
                </a:solidFill>
              </a:endParaRPr>
            </a:p>
          </p:txBody>
        </p:sp>
        <p:sp>
          <p:nvSpPr>
            <p:cNvPr id="43" name="TextBox 42"/>
            <p:cNvSpPr txBox="1"/>
            <p:nvPr/>
          </p:nvSpPr>
          <p:spPr>
            <a:xfrm>
              <a:off x="4354634" y="5125794"/>
              <a:ext cx="279491" cy="221018"/>
            </a:xfrm>
            <a:prstGeom prst="rect">
              <a:avLst/>
            </a:prstGeom>
            <a:noFill/>
          </p:spPr>
          <p:txBody>
            <a:bodyPr wrap="none" lIns="36000" tIns="18000" rIns="36000" bIns="18000" rtlCol="0">
              <a:spAutoFit/>
            </a:bodyPr>
            <a:lstStyle/>
            <a:p>
              <a:r>
                <a:rPr lang="en-US" sz="1200" dirty="0">
                  <a:solidFill>
                    <a:srgbClr val="D917AF"/>
                  </a:solidFill>
                </a:rPr>
                <a:t>V</a:t>
              </a:r>
              <a:r>
                <a:rPr lang="en-US" sz="1200" baseline="-25000" dirty="0">
                  <a:solidFill>
                    <a:srgbClr val="D917AF"/>
                  </a:solidFill>
                </a:rPr>
                <a:t>PG</a:t>
              </a:r>
              <a:endParaRPr lang="cs-CZ" sz="1200" baseline="-25000" dirty="0">
                <a:solidFill>
                  <a:srgbClr val="D917AF"/>
                </a:solidFill>
              </a:endParaRPr>
            </a:p>
          </p:txBody>
        </p:sp>
        <p:sp>
          <p:nvSpPr>
            <p:cNvPr id="44" name="Rectangle 43"/>
            <p:cNvSpPr/>
            <p:nvPr/>
          </p:nvSpPr>
          <p:spPr>
            <a:xfrm>
              <a:off x="2590160" y="5212080"/>
              <a:ext cx="378592"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prstClr val="white"/>
                </a:solidFill>
              </a:endParaRPr>
            </a:p>
          </p:txBody>
        </p:sp>
        <p:sp>
          <p:nvSpPr>
            <p:cNvPr id="45" name="Rectangle 44"/>
            <p:cNvSpPr/>
            <p:nvPr/>
          </p:nvSpPr>
          <p:spPr>
            <a:xfrm>
              <a:off x="2580414" y="4755500"/>
              <a:ext cx="378592"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prstClr val="white"/>
                </a:solidFill>
              </a:endParaRPr>
            </a:p>
          </p:txBody>
        </p:sp>
        <p:sp>
          <p:nvSpPr>
            <p:cNvPr id="46" name="Rectangle 45"/>
            <p:cNvSpPr/>
            <p:nvPr/>
          </p:nvSpPr>
          <p:spPr>
            <a:xfrm>
              <a:off x="2571569" y="4284338"/>
              <a:ext cx="378592"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prstClr val="white"/>
                </a:solidFill>
              </a:endParaRPr>
            </a:p>
          </p:txBody>
        </p:sp>
        <p:sp>
          <p:nvSpPr>
            <p:cNvPr id="47" name="TextBox 46"/>
            <p:cNvSpPr txBox="1"/>
            <p:nvPr/>
          </p:nvSpPr>
          <p:spPr>
            <a:xfrm>
              <a:off x="2598000" y="3922769"/>
              <a:ext cx="204149" cy="221018"/>
            </a:xfrm>
            <a:prstGeom prst="rect">
              <a:avLst/>
            </a:prstGeom>
            <a:noFill/>
          </p:spPr>
          <p:txBody>
            <a:bodyPr wrap="none" lIns="36000" tIns="18000" rIns="36000" bIns="18000" rtlCol="0">
              <a:spAutoFit/>
            </a:bodyPr>
            <a:lstStyle/>
            <a:p>
              <a:r>
                <a:rPr lang="en-US" sz="1200" dirty="0">
                  <a:solidFill>
                    <a:srgbClr val="54B948"/>
                  </a:solidFill>
                </a:rPr>
                <a:t>I</a:t>
              </a:r>
              <a:r>
                <a:rPr lang="en-US" sz="1200" baseline="-25000" dirty="0">
                  <a:solidFill>
                    <a:srgbClr val="54B948"/>
                  </a:solidFill>
                </a:rPr>
                <a:t>IN</a:t>
              </a:r>
              <a:endParaRPr lang="cs-CZ" sz="1200" baseline="-25000" dirty="0">
                <a:solidFill>
                  <a:srgbClr val="54B948"/>
                </a:solidFill>
              </a:endParaRPr>
            </a:p>
          </p:txBody>
        </p:sp>
        <p:sp>
          <p:nvSpPr>
            <p:cNvPr id="48" name="TextBox 47"/>
            <p:cNvSpPr txBox="1"/>
            <p:nvPr/>
          </p:nvSpPr>
          <p:spPr>
            <a:xfrm>
              <a:off x="8640816" y="4755500"/>
              <a:ext cx="992629" cy="221018"/>
            </a:xfrm>
            <a:prstGeom prst="rect">
              <a:avLst/>
            </a:prstGeom>
            <a:solidFill>
              <a:schemeClr val="bg1"/>
            </a:solidFill>
          </p:spPr>
          <p:txBody>
            <a:bodyPr wrap="square" lIns="36000" tIns="18000" rIns="36000" bIns="18000" rtlCol="0">
              <a:spAutoFit/>
            </a:bodyPr>
            <a:lstStyle/>
            <a:p>
              <a:r>
                <a:rPr lang="en-US" sz="1200" dirty="0">
                  <a:solidFill>
                    <a:srgbClr val="000000"/>
                  </a:solidFill>
                </a:rPr>
                <a:t>I</a:t>
              </a:r>
              <a:r>
                <a:rPr lang="en-US" sz="1200" baseline="-25000" dirty="0">
                  <a:solidFill>
                    <a:srgbClr val="000000"/>
                  </a:solidFill>
                </a:rPr>
                <a:t>LOAD</a:t>
              </a:r>
              <a:r>
                <a:rPr lang="en-US" sz="1200" dirty="0">
                  <a:solidFill>
                    <a:srgbClr val="000000"/>
                  </a:solidFill>
                </a:rPr>
                <a:t>=100mA</a:t>
              </a:r>
              <a:endParaRPr lang="cs-CZ" sz="1200" baseline="-25000" dirty="0">
                <a:solidFill>
                  <a:srgbClr val="000000"/>
                </a:solidFill>
                <a:latin typeface="Symbol" panose="05050102010706020507" pitchFamily="18" charset="2"/>
              </a:endParaRPr>
            </a:p>
          </p:txBody>
        </p:sp>
        <p:sp>
          <p:nvSpPr>
            <p:cNvPr id="49" name="TextBox 48"/>
            <p:cNvSpPr txBox="1"/>
            <p:nvPr/>
          </p:nvSpPr>
          <p:spPr>
            <a:xfrm>
              <a:off x="8640816" y="4967824"/>
              <a:ext cx="990863" cy="221018"/>
            </a:xfrm>
            <a:prstGeom prst="rect">
              <a:avLst/>
            </a:prstGeom>
            <a:solidFill>
              <a:schemeClr val="bg1"/>
            </a:solidFill>
          </p:spPr>
          <p:txBody>
            <a:bodyPr wrap="square" lIns="36000" tIns="18000" rIns="36000" bIns="18000" rtlCol="0">
              <a:spAutoFit/>
            </a:bodyPr>
            <a:lstStyle/>
            <a:p>
              <a:r>
                <a:rPr lang="en-US" sz="1200" dirty="0">
                  <a:solidFill>
                    <a:srgbClr val="D917AF"/>
                  </a:solidFill>
                </a:rPr>
                <a:t>R</a:t>
              </a:r>
              <a:r>
                <a:rPr lang="en-US" sz="1200" baseline="-25000" dirty="0">
                  <a:solidFill>
                    <a:srgbClr val="D917AF"/>
                  </a:solidFill>
                </a:rPr>
                <a:t>PG</a:t>
              </a:r>
              <a:r>
                <a:rPr lang="en-US" sz="1200" dirty="0">
                  <a:solidFill>
                    <a:srgbClr val="D917AF"/>
                  </a:solidFill>
                </a:rPr>
                <a:t>=10k</a:t>
              </a:r>
              <a:r>
                <a:rPr lang="en-US" sz="1200" dirty="0">
                  <a:solidFill>
                    <a:srgbClr val="D917AF"/>
                  </a:solidFill>
                  <a:latin typeface="Symbol" panose="05050102010706020507" pitchFamily="18" charset="2"/>
                </a:rPr>
                <a:t>W</a:t>
              </a:r>
              <a:r>
                <a:rPr lang="en-US" sz="1200" dirty="0">
                  <a:solidFill>
                    <a:srgbClr val="D917AF"/>
                  </a:solidFill>
                </a:rPr>
                <a:t> </a:t>
              </a:r>
              <a:endParaRPr lang="cs-CZ" sz="1200" baseline="-25000" dirty="0">
                <a:solidFill>
                  <a:srgbClr val="D917AF"/>
                </a:solidFill>
              </a:endParaRPr>
            </a:p>
          </p:txBody>
        </p:sp>
        <p:sp>
          <p:nvSpPr>
            <p:cNvPr id="50" name="TextBox 49"/>
            <p:cNvSpPr txBox="1"/>
            <p:nvPr/>
          </p:nvSpPr>
          <p:spPr>
            <a:xfrm>
              <a:off x="8639271" y="5180149"/>
              <a:ext cx="992629" cy="221018"/>
            </a:xfrm>
            <a:prstGeom prst="rect">
              <a:avLst/>
            </a:prstGeom>
            <a:noFill/>
          </p:spPr>
          <p:txBody>
            <a:bodyPr wrap="square" lIns="36000" tIns="18000" rIns="36000" bIns="18000" rtlCol="0">
              <a:spAutoFit/>
            </a:bodyPr>
            <a:lstStyle/>
            <a:p>
              <a:r>
                <a:rPr lang="en-US" sz="1200" dirty="0">
                  <a:solidFill>
                    <a:srgbClr val="00B0F0"/>
                  </a:solidFill>
                </a:rPr>
                <a:t>C</a:t>
              </a:r>
              <a:r>
                <a:rPr lang="en-US" sz="1200" baseline="-25000" dirty="0">
                  <a:solidFill>
                    <a:srgbClr val="00B0F0"/>
                  </a:solidFill>
                </a:rPr>
                <a:t>OUT</a:t>
              </a:r>
              <a:r>
                <a:rPr lang="en-US" sz="1200" dirty="0">
                  <a:solidFill>
                    <a:srgbClr val="00B0F0"/>
                  </a:solidFill>
                </a:rPr>
                <a:t>=47uF</a:t>
              </a:r>
              <a:endParaRPr lang="cs-CZ" sz="1200" baseline="-25000" dirty="0">
                <a:solidFill>
                  <a:srgbClr val="00B0F0"/>
                </a:solidFill>
                <a:latin typeface="Symbol" panose="05050102010706020507" pitchFamily="18" charset="2"/>
              </a:endParaRPr>
            </a:p>
          </p:txBody>
        </p:sp>
        <p:sp>
          <p:nvSpPr>
            <p:cNvPr id="51" name="TextBox 50"/>
            <p:cNvSpPr txBox="1"/>
            <p:nvPr/>
          </p:nvSpPr>
          <p:spPr>
            <a:xfrm>
              <a:off x="8725425" y="2155529"/>
              <a:ext cx="1939972" cy="775015"/>
            </a:xfrm>
            <a:prstGeom prst="rect">
              <a:avLst/>
            </a:prstGeom>
            <a:solidFill>
              <a:schemeClr val="bg1"/>
            </a:solidFill>
          </p:spPr>
          <p:txBody>
            <a:bodyPr wrap="square" lIns="36000" tIns="18000" rIns="36000" bIns="18000" rtlCol="0">
              <a:spAutoFit/>
            </a:bodyPr>
            <a:lstStyle/>
            <a:p>
              <a:pPr algn="ctr"/>
              <a:r>
                <a:rPr lang="en-US" sz="1200" dirty="0">
                  <a:solidFill>
                    <a:srgbClr val="D917AF"/>
                  </a:solidFill>
                </a:rPr>
                <a:t>Here V</a:t>
              </a:r>
              <a:r>
                <a:rPr lang="en-US" sz="1200" baseline="-25000" dirty="0">
                  <a:solidFill>
                    <a:srgbClr val="D917AF"/>
                  </a:solidFill>
                </a:rPr>
                <a:t>PG</a:t>
              </a:r>
              <a:r>
                <a:rPr lang="en-US" sz="1200" dirty="0">
                  <a:solidFill>
                    <a:srgbClr val="D917AF"/>
                  </a:solidFill>
                </a:rPr>
                <a:t> copies V</a:t>
              </a:r>
              <a:r>
                <a:rPr lang="en-US" sz="1200" baseline="-25000" dirty="0">
                  <a:solidFill>
                    <a:srgbClr val="D917AF"/>
                  </a:solidFill>
                </a:rPr>
                <a:t>OUT</a:t>
              </a:r>
              <a:r>
                <a:rPr lang="en-US" sz="1200" dirty="0">
                  <a:solidFill>
                    <a:srgbClr val="D917AF"/>
                  </a:solidFill>
                </a:rPr>
                <a:t> because PG is connected to OUT pin by R</a:t>
              </a:r>
              <a:r>
                <a:rPr lang="en-US" sz="1200" baseline="-25000" dirty="0">
                  <a:solidFill>
                    <a:srgbClr val="D917AF"/>
                  </a:solidFill>
                </a:rPr>
                <a:t>PG</a:t>
              </a:r>
              <a:r>
                <a:rPr lang="en-US" sz="1200" dirty="0">
                  <a:solidFill>
                    <a:srgbClr val="D917AF"/>
                  </a:solidFill>
                </a:rPr>
                <a:t> resistor.</a:t>
              </a:r>
            </a:p>
            <a:p>
              <a:pPr algn="ctr"/>
              <a:r>
                <a:rPr lang="en-US" sz="1200" dirty="0">
                  <a:solidFill>
                    <a:srgbClr val="D917AF"/>
                  </a:solidFill>
                </a:rPr>
                <a:t>PG indicates the power is OK</a:t>
              </a:r>
              <a:endParaRPr lang="cs-CZ" sz="1200" baseline="-25000" dirty="0">
                <a:solidFill>
                  <a:srgbClr val="D917AF"/>
                </a:solidFill>
              </a:endParaRPr>
            </a:p>
          </p:txBody>
        </p:sp>
        <p:sp>
          <p:nvSpPr>
            <p:cNvPr id="52" name="TextBox 51"/>
            <p:cNvSpPr txBox="1"/>
            <p:nvPr/>
          </p:nvSpPr>
          <p:spPr>
            <a:xfrm>
              <a:off x="5388634" y="4284338"/>
              <a:ext cx="2665042" cy="775015"/>
            </a:xfrm>
            <a:prstGeom prst="rect">
              <a:avLst/>
            </a:prstGeom>
            <a:solidFill>
              <a:schemeClr val="bg1"/>
            </a:solidFill>
          </p:spPr>
          <p:txBody>
            <a:bodyPr wrap="square" lIns="36000" tIns="18000" rIns="36000" bIns="18000" rtlCol="0">
              <a:spAutoFit/>
            </a:bodyPr>
            <a:lstStyle/>
            <a:p>
              <a:pPr algn="ctr"/>
              <a:r>
                <a:rPr lang="en-US" sz="1200" dirty="0">
                  <a:solidFill>
                    <a:srgbClr val="D917AF"/>
                  </a:solidFill>
                </a:rPr>
                <a:t>Here V</a:t>
              </a:r>
              <a:r>
                <a:rPr lang="en-US" sz="1200" baseline="-25000" dirty="0">
                  <a:solidFill>
                    <a:srgbClr val="D917AF"/>
                  </a:solidFill>
                </a:rPr>
                <a:t>PG</a:t>
              </a:r>
              <a:r>
                <a:rPr lang="en-US" sz="1200" dirty="0">
                  <a:solidFill>
                    <a:srgbClr val="D917AF"/>
                  </a:solidFill>
                </a:rPr>
                <a:t> is almost 0V (current from OUT pin through external R</a:t>
              </a:r>
              <a:r>
                <a:rPr lang="en-US" sz="1200" baseline="-25000" dirty="0">
                  <a:solidFill>
                    <a:srgbClr val="D917AF"/>
                  </a:solidFill>
                </a:rPr>
                <a:t>PG</a:t>
              </a:r>
              <a:r>
                <a:rPr lang="en-US" sz="1200" dirty="0">
                  <a:solidFill>
                    <a:srgbClr val="D917AF"/>
                  </a:solidFill>
                </a:rPr>
                <a:t> causes voltage drop at internal PG’s N-MOS).</a:t>
              </a:r>
            </a:p>
            <a:p>
              <a:pPr algn="ctr"/>
              <a:r>
                <a:rPr lang="en-US" sz="1200" dirty="0">
                  <a:solidFill>
                    <a:srgbClr val="D917AF"/>
                  </a:solidFill>
                </a:rPr>
                <a:t>PG indicates power is NOT ok.</a:t>
              </a:r>
              <a:endParaRPr lang="cs-CZ" sz="1200" baseline="-25000" dirty="0">
                <a:solidFill>
                  <a:srgbClr val="D917AF"/>
                </a:solidFill>
              </a:endParaRPr>
            </a:p>
          </p:txBody>
        </p:sp>
        <p:sp>
          <p:nvSpPr>
            <p:cNvPr id="53" name="TextBox 52"/>
            <p:cNvSpPr txBox="1"/>
            <p:nvPr/>
          </p:nvSpPr>
          <p:spPr>
            <a:xfrm>
              <a:off x="6347142" y="1842228"/>
              <a:ext cx="2292129" cy="221018"/>
            </a:xfrm>
            <a:prstGeom prst="rect">
              <a:avLst/>
            </a:prstGeom>
            <a:solidFill>
              <a:schemeClr val="bg1"/>
            </a:solidFill>
          </p:spPr>
          <p:txBody>
            <a:bodyPr wrap="square" lIns="36000" tIns="18000" rIns="36000" bIns="18000" rtlCol="0">
              <a:spAutoFit/>
            </a:bodyPr>
            <a:lstStyle/>
            <a:p>
              <a:pPr algn="ctr"/>
              <a:r>
                <a:rPr lang="en-US" sz="1200" dirty="0">
                  <a:solidFill>
                    <a:srgbClr val="00B0F0"/>
                  </a:solidFill>
                </a:rPr>
                <a:t>Here the LDO is in regulation.</a:t>
              </a:r>
              <a:endParaRPr lang="cs-CZ" sz="1200" baseline="-25000" dirty="0">
                <a:solidFill>
                  <a:srgbClr val="00B0F0"/>
                </a:solidFill>
              </a:endParaRPr>
            </a:p>
          </p:txBody>
        </p:sp>
        <p:sp>
          <p:nvSpPr>
            <p:cNvPr id="54" name="TextBox 53"/>
            <p:cNvSpPr txBox="1"/>
            <p:nvPr/>
          </p:nvSpPr>
          <p:spPr>
            <a:xfrm>
              <a:off x="3467922" y="1505336"/>
              <a:ext cx="3024317" cy="221018"/>
            </a:xfrm>
            <a:prstGeom prst="rect">
              <a:avLst/>
            </a:prstGeom>
            <a:solidFill>
              <a:schemeClr val="bg1"/>
            </a:solidFill>
          </p:spPr>
          <p:txBody>
            <a:bodyPr wrap="square" lIns="36000" tIns="18000" rIns="36000" bIns="18000" rtlCol="0">
              <a:spAutoFit/>
            </a:bodyPr>
            <a:lstStyle/>
            <a:p>
              <a:r>
                <a:rPr lang="en-US" sz="1200" dirty="0">
                  <a:solidFill>
                    <a:srgbClr val="00B0F0"/>
                  </a:solidFill>
                </a:rPr>
                <a:t>The V</a:t>
              </a:r>
              <a:r>
                <a:rPr lang="en-US" sz="1200" baseline="-25000" dirty="0">
                  <a:solidFill>
                    <a:srgbClr val="00B0F0"/>
                  </a:solidFill>
                </a:rPr>
                <a:t>OUT</a:t>
              </a:r>
              <a:r>
                <a:rPr lang="en-US" sz="1200" dirty="0">
                  <a:solidFill>
                    <a:srgbClr val="00B0F0"/>
                  </a:solidFill>
                </a:rPr>
                <a:t> rise speed is given internal soft start.</a:t>
              </a:r>
              <a:endParaRPr lang="cs-CZ" sz="1200" baseline="-25000" dirty="0">
                <a:solidFill>
                  <a:srgbClr val="00B0F0"/>
                </a:solidFill>
              </a:endParaRPr>
            </a:p>
          </p:txBody>
        </p:sp>
        <p:cxnSp>
          <p:nvCxnSpPr>
            <p:cNvPr id="55" name="Straight Arrow Connector 54"/>
            <p:cNvCxnSpPr/>
            <p:nvPr/>
          </p:nvCxnSpPr>
          <p:spPr>
            <a:xfrm>
              <a:off x="4737645" y="1726354"/>
              <a:ext cx="559779" cy="858350"/>
            </a:xfrm>
            <a:prstGeom prst="straightConnector1">
              <a:avLst/>
            </a:prstGeom>
            <a:ln>
              <a:solidFill>
                <a:srgbClr val="00B0F0"/>
              </a:solidFill>
              <a:headEnd type="none"/>
              <a:tailEnd type="triangle" w="sm" len="sm"/>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404365" y="2837658"/>
              <a:ext cx="962461" cy="590349"/>
            </a:xfrm>
            <a:prstGeom prst="rect">
              <a:avLst/>
            </a:prstGeom>
            <a:solidFill>
              <a:schemeClr val="bg1"/>
            </a:solidFill>
          </p:spPr>
          <p:txBody>
            <a:bodyPr wrap="square" lIns="36000" tIns="18000" rIns="36000" bIns="18000" rtlCol="0">
              <a:spAutoFit/>
            </a:bodyPr>
            <a:lstStyle/>
            <a:p>
              <a:r>
                <a:rPr lang="en-US" sz="1200" dirty="0">
                  <a:solidFill>
                    <a:srgbClr val="54B948"/>
                  </a:solidFill>
                </a:rPr>
                <a:t>Current pulse caused by C</a:t>
              </a:r>
              <a:r>
                <a:rPr lang="en-US" sz="1200" baseline="-25000" dirty="0">
                  <a:solidFill>
                    <a:srgbClr val="54B948"/>
                  </a:solidFill>
                </a:rPr>
                <a:t>IN</a:t>
              </a:r>
              <a:r>
                <a:rPr lang="en-US" sz="1200" dirty="0">
                  <a:solidFill>
                    <a:srgbClr val="54B948"/>
                  </a:solidFill>
                </a:rPr>
                <a:t> charging</a:t>
              </a:r>
              <a:endParaRPr lang="cs-CZ" sz="1200" baseline="-25000" dirty="0">
                <a:solidFill>
                  <a:srgbClr val="54B948"/>
                </a:solidFill>
                <a:latin typeface="Symbol" panose="05050102010706020507" pitchFamily="18" charset="2"/>
              </a:endParaRPr>
            </a:p>
          </p:txBody>
        </p:sp>
        <p:cxnSp>
          <p:nvCxnSpPr>
            <p:cNvPr id="57" name="Straight Arrow Connector 56"/>
            <p:cNvCxnSpPr/>
            <p:nvPr/>
          </p:nvCxnSpPr>
          <p:spPr>
            <a:xfrm flipH="1">
              <a:off x="3334717" y="3428007"/>
              <a:ext cx="237539" cy="357722"/>
            </a:xfrm>
            <a:prstGeom prst="straightConnector1">
              <a:avLst/>
            </a:prstGeom>
            <a:ln>
              <a:solidFill>
                <a:srgbClr val="00B050"/>
              </a:solidFill>
              <a:headEnd type="none"/>
              <a:tailEnd type="triangle" w="sm" len="sm"/>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379981" y="1122966"/>
              <a:ext cx="374068" cy="221018"/>
            </a:xfrm>
            <a:prstGeom prst="rect">
              <a:avLst/>
            </a:prstGeom>
            <a:noFill/>
          </p:spPr>
          <p:txBody>
            <a:bodyPr wrap="none" lIns="36000" tIns="18000" rIns="36000" bIns="18000" rtlCol="0">
              <a:spAutoFit/>
            </a:bodyPr>
            <a:lstStyle/>
            <a:p>
              <a:r>
                <a:rPr lang="en-US" sz="1200" dirty="0">
                  <a:solidFill>
                    <a:srgbClr val="FFC000"/>
                  </a:solidFill>
                </a:rPr>
                <a:t>4.3V</a:t>
              </a:r>
              <a:endParaRPr lang="cs-CZ" sz="1200" baseline="-25000" dirty="0">
                <a:solidFill>
                  <a:srgbClr val="FFC000"/>
                </a:solidFill>
              </a:endParaRPr>
            </a:p>
          </p:txBody>
        </p:sp>
        <p:sp>
          <p:nvSpPr>
            <p:cNvPr id="59" name="TextBox 58"/>
            <p:cNvSpPr txBox="1"/>
            <p:nvPr/>
          </p:nvSpPr>
          <p:spPr>
            <a:xfrm>
              <a:off x="2590160" y="4835188"/>
              <a:ext cx="245827" cy="221018"/>
            </a:xfrm>
            <a:prstGeom prst="rect">
              <a:avLst/>
            </a:prstGeom>
            <a:solidFill>
              <a:schemeClr val="bg1"/>
            </a:solidFill>
          </p:spPr>
          <p:txBody>
            <a:bodyPr wrap="none" lIns="36000" tIns="18000" rIns="36000" bIns="18000" rtlCol="0">
              <a:spAutoFit/>
            </a:bodyPr>
            <a:lstStyle/>
            <a:p>
              <a:r>
                <a:rPr lang="en-US" sz="1200" dirty="0">
                  <a:solidFill>
                    <a:srgbClr val="FFC000"/>
                  </a:solidFill>
                </a:rPr>
                <a:t>0V</a:t>
              </a:r>
              <a:endParaRPr lang="cs-CZ" sz="1200" baseline="-25000" dirty="0">
                <a:solidFill>
                  <a:srgbClr val="FFC000"/>
                </a:solidFill>
              </a:endParaRPr>
            </a:p>
          </p:txBody>
        </p:sp>
        <p:sp>
          <p:nvSpPr>
            <p:cNvPr id="60" name="TextBox 59"/>
            <p:cNvSpPr txBox="1"/>
            <p:nvPr/>
          </p:nvSpPr>
          <p:spPr>
            <a:xfrm>
              <a:off x="7071360" y="2985971"/>
              <a:ext cx="1319507" cy="221018"/>
            </a:xfrm>
            <a:prstGeom prst="rect">
              <a:avLst/>
            </a:prstGeom>
            <a:solidFill>
              <a:schemeClr val="bg1"/>
            </a:solidFill>
          </p:spPr>
          <p:txBody>
            <a:bodyPr wrap="square" lIns="36000" tIns="18000" rIns="36000" bIns="18000" rtlCol="0">
              <a:spAutoFit/>
            </a:bodyPr>
            <a:lstStyle/>
            <a:p>
              <a:r>
                <a:rPr lang="en-US" sz="1200" dirty="0">
                  <a:solidFill>
                    <a:srgbClr val="54B948"/>
                  </a:solidFill>
                </a:rPr>
                <a:t>I</a:t>
              </a:r>
              <a:r>
                <a:rPr lang="en-US" sz="1200" baseline="-25000" dirty="0">
                  <a:solidFill>
                    <a:srgbClr val="54B948"/>
                  </a:solidFill>
                </a:rPr>
                <a:t>IN</a:t>
              </a:r>
              <a:r>
                <a:rPr lang="en-US" sz="1200" dirty="0">
                  <a:solidFill>
                    <a:srgbClr val="54B948"/>
                  </a:solidFill>
                </a:rPr>
                <a:t>=I</a:t>
              </a:r>
              <a:r>
                <a:rPr lang="en-US" sz="1200" baseline="-25000" dirty="0">
                  <a:solidFill>
                    <a:srgbClr val="54B948"/>
                  </a:solidFill>
                </a:rPr>
                <a:t>LOAD</a:t>
              </a:r>
              <a:r>
                <a:rPr lang="en-US" sz="1200" dirty="0">
                  <a:solidFill>
                    <a:srgbClr val="54B948"/>
                  </a:solidFill>
                </a:rPr>
                <a:t>=100mA</a:t>
              </a:r>
              <a:endParaRPr lang="cs-CZ" sz="1200" baseline="-25000" dirty="0">
                <a:solidFill>
                  <a:srgbClr val="54B948"/>
                </a:solidFill>
                <a:latin typeface="Symbol" panose="05050102010706020507" pitchFamily="18" charset="2"/>
              </a:endParaRPr>
            </a:p>
          </p:txBody>
        </p:sp>
        <p:sp>
          <p:nvSpPr>
            <p:cNvPr id="61" name="TextBox 60"/>
            <p:cNvSpPr txBox="1"/>
            <p:nvPr/>
          </p:nvSpPr>
          <p:spPr>
            <a:xfrm>
              <a:off x="9300051" y="1828349"/>
              <a:ext cx="388938" cy="221018"/>
            </a:xfrm>
            <a:prstGeom prst="rect">
              <a:avLst/>
            </a:prstGeom>
            <a:solidFill>
              <a:schemeClr val="bg1"/>
            </a:solidFill>
          </p:spPr>
          <p:txBody>
            <a:bodyPr wrap="square" lIns="36000" tIns="18000" rIns="36000" bIns="18000" rtlCol="0">
              <a:spAutoFit/>
            </a:bodyPr>
            <a:lstStyle/>
            <a:p>
              <a:r>
                <a:rPr lang="en-US" sz="1200" dirty="0">
                  <a:solidFill>
                    <a:srgbClr val="00B0F0"/>
                  </a:solidFill>
                </a:rPr>
                <a:t>3.3V</a:t>
              </a:r>
              <a:endParaRPr lang="cs-CZ" sz="1200" baseline="-25000" dirty="0">
                <a:solidFill>
                  <a:srgbClr val="00B0F0"/>
                </a:solidFill>
              </a:endParaRPr>
            </a:p>
          </p:txBody>
        </p:sp>
      </p:grpSp>
      <p:sp>
        <p:nvSpPr>
          <p:cNvPr id="62" name="Rectangle 61"/>
          <p:cNvSpPr/>
          <p:nvPr/>
        </p:nvSpPr>
        <p:spPr>
          <a:xfrm>
            <a:off x="6037287" y="711578"/>
            <a:ext cx="1805302" cy="584775"/>
          </a:xfrm>
          <a:prstGeom prst="rect">
            <a:avLst/>
          </a:prstGeom>
        </p:spPr>
        <p:txBody>
          <a:bodyPr wrap="none">
            <a:spAutoFit/>
          </a:bodyPr>
          <a:lstStyle/>
          <a:p>
            <a:r>
              <a:rPr lang="en-US" sz="3200" dirty="0">
                <a:solidFill>
                  <a:schemeClr val="accent1"/>
                </a:solidFill>
                <a:latin typeface="Franklin Gothic Medium" panose="020B0603020102020204"/>
                <a:ea typeface="+mj-ea"/>
                <a:cs typeface="+mj-cs"/>
              </a:rPr>
              <a:t>C</a:t>
            </a:r>
            <a:r>
              <a:rPr lang="en-US" sz="3200" baseline="-25000" dirty="0">
                <a:solidFill>
                  <a:schemeClr val="accent1"/>
                </a:solidFill>
                <a:latin typeface="Franklin Gothic Medium" panose="020B0603020102020204"/>
                <a:ea typeface="+mj-ea"/>
                <a:cs typeface="+mj-cs"/>
              </a:rPr>
              <a:t>OUT</a:t>
            </a:r>
            <a:r>
              <a:rPr lang="en-US" sz="3200" dirty="0">
                <a:solidFill>
                  <a:schemeClr val="accent1"/>
                </a:solidFill>
                <a:latin typeface="Franklin Gothic Medium" panose="020B0603020102020204"/>
                <a:ea typeface="+mj-ea"/>
                <a:cs typeface="+mj-cs"/>
              </a:rPr>
              <a:t>=1uF</a:t>
            </a:r>
            <a:endParaRPr lang="en-US" dirty="0">
              <a:solidFill>
                <a:schemeClr val="accent1"/>
              </a:solidFill>
            </a:endParaRPr>
          </a:p>
        </p:txBody>
      </p:sp>
    </p:spTree>
    <p:extLst>
      <p:ext uri="{BB962C8B-B14F-4D97-AF65-F5344CB8AC3E}">
        <p14:creationId xmlns:p14="http://schemas.microsoft.com/office/powerpoint/2010/main" val="2858345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a:spLocks noGrp="1"/>
          </p:cNvSpPr>
          <p:nvPr>
            <p:ph idx="1"/>
          </p:nvPr>
        </p:nvSpPr>
        <p:spPr>
          <a:xfrm>
            <a:off x="6502400" y="819244"/>
            <a:ext cx="5975217" cy="828674"/>
          </a:xfrm>
          <a:prstGeom prst="rect">
            <a:avLst/>
          </a:prstGeom>
        </p:spPr>
        <p:txBody>
          <a:bodyPr/>
          <a:lstStyle/>
          <a:p>
            <a:r>
              <a:rPr lang="en-US" sz="2800" b="1" dirty="0">
                <a:solidFill>
                  <a:schemeClr val="accent1"/>
                </a:solidFill>
              </a:rPr>
              <a:t>GND pin current @ 150mA (ATE)</a:t>
            </a:r>
          </a:p>
        </p:txBody>
      </p:sp>
      <p:sp>
        <p:nvSpPr>
          <p:cNvPr id="2" name="Title 1"/>
          <p:cNvSpPr>
            <a:spLocks noGrp="1"/>
          </p:cNvSpPr>
          <p:nvPr>
            <p:ph type="title"/>
          </p:nvPr>
        </p:nvSpPr>
        <p:spPr>
          <a:xfrm>
            <a:off x="240624" y="0"/>
            <a:ext cx="11951375" cy="698485"/>
          </a:xfrm>
        </p:spPr>
        <p:txBody>
          <a:bodyPr>
            <a:normAutofit/>
          </a:bodyPr>
          <a:lstStyle/>
          <a:p>
            <a:r>
              <a:rPr lang="en-US" b="1" dirty="0"/>
              <a:t>NCP730-5.0V – Quiescent current (I</a:t>
            </a:r>
            <a:r>
              <a:rPr lang="en-US" b="1" baseline="-25000" dirty="0"/>
              <a:t>Q</a:t>
            </a:r>
            <a:r>
              <a:rPr lang="en-US" b="1" dirty="0"/>
              <a:t>), I</a:t>
            </a:r>
            <a:r>
              <a:rPr lang="en-US" b="1" baseline="-25000" dirty="0"/>
              <a:t>OUT</a:t>
            </a:r>
            <a:r>
              <a:rPr lang="en-US" b="1" dirty="0"/>
              <a:t>=0mA</a:t>
            </a:r>
            <a:endParaRPr lang="cs-CZ" b="1" dirty="0"/>
          </a:p>
        </p:txBody>
      </p:sp>
      <p:sp>
        <p:nvSpPr>
          <p:cNvPr id="4" name="Date Placeholder 3"/>
          <p:cNvSpPr>
            <a:spLocks noGrp="1"/>
          </p:cNvSpPr>
          <p:nvPr>
            <p:ph type="dt" sz="half" idx="10"/>
          </p:nvPr>
        </p:nvSpPr>
        <p:spPr/>
        <p:txBody>
          <a:bodyPr/>
          <a:lstStyle/>
          <a:p>
            <a:fld id="{79D4EA4B-D18D-4097-90E4-05140BE6FF18}" type="datetime1">
              <a:rPr lang="en-US" smtClean="0">
                <a:solidFill>
                  <a:srgbClr val="F2F2F2">
                    <a:lumMod val="10000"/>
                  </a:srgbClr>
                </a:solidFill>
              </a:rPr>
              <a:pPr/>
              <a:t>9/25/2022</a:t>
            </a:fld>
            <a:endParaRPr lang="en-US" dirty="0">
              <a:solidFill>
                <a:srgbClr val="F2F2F2">
                  <a:lumMod val="10000"/>
                </a:srgbClr>
              </a:solidFill>
            </a:endParaRPr>
          </a:p>
        </p:txBody>
      </p:sp>
      <p:sp>
        <p:nvSpPr>
          <p:cNvPr id="5" name="Slide Number Placeholder 4"/>
          <p:cNvSpPr>
            <a:spLocks noGrp="1"/>
          </p:cNvSpPr>
          <p:nvPr>
            <p:ph type="sldNum" sz="quarter" idx="11"/>
          </p:nvPr>
        </p:nvSpPr>
        <p:spPr/>
        <p:txBody>
          <a:bodyPr/>
          <a:lstStyle/>
          <a:p>
            <a:fld id="{5853B473-0271-47CF-900A-D77E281FB591}" type="slidenum">
              <a:rPr lang="en-US" smtClean="0">
                <a:solidFill>
                  <a:srgbClr val="F2F2F2">
                    <a:lumMod val="10000"/>
                  </a:srgbClr>
                </a:solidFill>
              </a:rPr>
              <a:pPr/>
              <a:t>9</a:t>
            </a:fld>
            <a:endParaRPr lang="en-US" dirty="0">
              <a:solidFill>
                <a:srgbClr val="F2F2F2">
                  <a:lumMod val="10000"/>
                </a:srgbClr>
              </a:solidFill>
            </a:endParaRPr>
          </a:p>
        </p:txBody>
      </p:sp>
      <p:grpSp>
        <p:nvGrpSpPr>
          <p:cNvPr id="6" name="Group 5"/>
          <p:cNvGrpSpPr/>
          <p:nvPr/>
        </p:nvGrpSpPr>
        <p:grpSpPr>
          <a:xfrm>
            <a:off x="110182" y="1383172"/>
            <a:ext cx="5976582" cy="4592755"/>
            <a:chOff x="1434714" y="627645"/>
            <a:chExt cx="8953242" cy="5602710"/>
          </a:xfrm>
        </p:grpSpPr>
        <p:pic>
          <p:nvPicPr>
            <p:cNvPr id="3" name="Picture 2"/>
            <p:cNvPicPr>
              <a:picLocks noChangeAspect="1"/>
            </p:cNvPicPr>
            <p:nvPr/>
          </p:nvPicPr>
          <p:blipFill>
            <a:blip r:embed="rId2"/>
            <a:stretch>
              <a:fillRect/>
            </a:stretch>
          </p:blipFill>
          <p:spPr>
            <a:xfrm>
              <a:off x="1804044" y="627645"/>
              <a:ext cx="8583912" cy="5602710"/>
            </a:xfrm>
            <a:prstGeom prst="rect">
              <a:avLst/>
            </a:prstGeom>
          </p:spPr>
        </p:pic>
        <p:sp>
          <p:nvSpPr>
            <p:cNvPr id="8" name="TextBox 7"/>
            <p:cNvSpPr txBox="1"/>
            <p:nvPr/>
          </p:nvSpPr>
          <p:spPr>
            <a:xfrm rot="16200000">
              <a:off x="281514" y="3244333"/>
              <a:ext cx="2675732" cy="369332"/>
            </a:xfrm>
            <a:prstGeom prst="rect">
              <a:avLst/>
            </a:prstGeom>
            <a:noFill/>
          </p:spPr>
          <p:txBody>
            <a:bodyPr wrap="none" rtlCol="0">
              <a:spAutoFit/>
            </a:bodyPr>
            <a:lstStyle/>
            <a:p>
              <a:r>
                <a:rPr lang="en-US" dirty="0">
                  <a:solidFill>
                    <a:srgbClr val="000000"/>
                  </a:solidFill>
                </a:rPr>
                <a:t>Quiescent current, I</a:t>
              </a:r>
              <a:r>
                <a:rPr lang="en-US" baseline="-25000" dirty="0">
                  <a:solidFill>
                    <a:srgbClr val="000000"/>
                  </a:solidFill>
                </a:rPr>
                <a:t>Q</a:t>
              </a:r>
              <a:r>
                <a:rPr lang="en-US" dirty="0">
                  <a:solidFill>
                    <a:srgbClr val="000000"/>
                  </a:solidFill>
                </a:rPr>
                <a:t> [</a:t>
              </a:r>
              <a:r>
                <a:rPr lang="en-US" dirty="0" err="1">
                  <a:solidFill>
                    <a:srgbClr val="000000"/>
                  </a:solidFill>
                </a:rPr>
                <a:t>uA</a:t>
              </a:r>
              <a:r>
                <a:rPr lang="en-US" dirty="0">
                  <a:solidFill>
                    <a:srgbClr val="000000"/>
                  </a:solidFill>
                </a:rPr>
                <a:t>]</a:t>
              </a:r>
              <a:endParaRPr lang="cs-CZ" dirty="0">
                <a:solidFill>
                  <a:srgbClr val="000000"/>
                </a:solidFill>
              </a:endParaRPr>
            </a:p>
          </p:txBody>
        </p:sp>
      </p:grpSp>
      <p:sp>
        <p:nvSpPr>
          <p:cNvPr id="7" name="Rectangle 6"/>
          <p:cNvSpPr/>
          <p:nvPr/>
        </p:nvSpPr>
        <p:spPr>
          <a:xfrm>
            <a:off x="356722" y="819244"/>
            <a:ext cx="3140860" cy="523220"/>
          </a:xfrm>
          <a:prstGeom prst="rect">
            <a:avLst/>
          </a:prstGeom>
        </p:spPr>
        <p:txBody>
          <a:bodyPr wrap="none">
            <a:spAutoFit/>
          </a:bodyPr>
          <a:lstStyle/>
          <a:p>
            <a:r>
              <a:rPr lang="en-US" sz="2800" dirty="0">
                <a:solidFill>
                  <a:schemeClr val="accent1"/>
                </a:solidFill>
                <a:latin typeface="Franklin Gothic Medium" panose="020B0603020102020204"/>
                <a:ea typeface="+mj-ea"/>
                <a:cs typeface="+mj-cs"/>
              </a:rPr>
              <a:t>V</a:t>
            </a:r>
            <a:r>
              <a:rPr lang="en-US" sz="2800" baseline="-25000" dirty="0">
                <a:solidFill>
                  <a:schemeClr val="accent1"/>
                </a:solidFill>
                <a:latin typeface="Franklin Gothic Medium" panose="020B0603020102020204"/>
                <a:ea typeface="+mj-ea"/>
                <a:cs typeface="+mj-cs"/>
              </a:rPr>
              <a:t>IN</a:t>
            </a:r>
            <a:r>
              <a:rPr lang="en-US" sz="2800" dirty="0">
                <a:solidFill>
                  <a:schemeClr val="accent1"/>
                </a:solidFill>
                <a:latin typeface="Franklin Gothic Medium" panose="020B0603020102020204"/>
                <a:ea typeface="+mj-ea"/>
                <a:cs typeface="+mj-cs"/>
              </a:rPr>
              <a:t>=38V over temp</a:t>
            </a:r>
            <a:endParaRPr lang="en-US" sz="2800" dirty="0">
              <a:solidFill>
                <a:schemeClr val="accent1"/>
              </a:solidFill>
            </a:endParaRPr>
          </a:p>
        </p:txBody>
      </p:sp>
      <p:pic>
        <p:nvPicPr>
          <p:cNvPr id="9" name="Picture 8"/>
          <p:cNvPicPr>
            <a:picLocks noChangeAspect="1"/>
          </p:cNvPicPr>
          <p:nvPr/>
        </p:nvPicPr>
        <p:blipFill>
          <a:blip r:embed="rId3"/>
          <a:stretch>
            <a:fillRect/>
          </a:stretch>
        </p:blipFill>
        <p:spPr>
          <a:xfrm>
            <a:off x="6502400" y="1383172"/>
            <a:ext cx="5477164" cy="4595718"/>
          </a:xfrm>
          <a:prstGeom prst="rect">
            <a:avLst/>
          </a:prstGeom>
        </p:spPr>
      </p:pic>
    </p:spTree>
    <p:extLst>
      <p:ext uri="{BB962C8B-B14F-4D97-AF65-F5344CB8AC3E}">
        <p14:creationId xmlns:p14="http://schemas.microsoft.com/office/powerpoint/2010/main" val="100173849"/>
      </p:ext>
    </p:extLst>
  </p:cSld>
  <p:clrMapOvr>
    <a:masterClrMapping/>
  </p:clrMapOvr>
</p:sld>
</file>

<file path=ppt/theme/theme1.xml><?xml version="1.0" encoding="utf-8"?>
<a:theme xmlns:a="http://schemas.openxmlformats.org/drawingml/2006/main" name="Public Information">
  <a:themeElements>
    <a:clrScheme name="ON Semiconductor">
      <a:dk1>
        <a:srgbClr val="133455"/>
      </a:dk1>
      <a:lt1>
        <a:srgbClr val="FFFFFF"/>
      </a:lt1>
      <a:dk2>
        <a:srgbClr val="2C5985"/>
      </a:dk2>
      <a:lt2>
        <a:srgbClr val="F2F2F2"/>
      </a:lt2>
      <a:accent1>
        <a:srgbClr val="2C5985"/>
      </a:accent1>
      <a:accent2>
        <a:srgbClr val="5B8FCB"/>
      </a:accent2>
      <a:accent3>
        <a:srgbClr val="FFC000"/>
      </a:accent3>
      <a:accent4>
        <a:srgbClr val="428FE0"/>
      </a:accent4>
      <a:accent5>
        <a:srgbClr val="54B948"/>
      </a:accent5>
      <a:accent6>
        <a:srgbClr val="14477D"/>
      </a:accent6>
      <a:hlink>
        <a:srgbClr val="54B948"/>
      </a:hlink>
      <a:folHlink>
        <a:srgbClr val="5B8FCB"/>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ublic Information">
  <a:themeElements>
    <a:clrScheme name="onsemi colors">
      <a:dk1>
        <a:srgbClr val="000000"/>
      </a:dk1>
      <a:lt1>
        <a:srgbClr val="FFFFFF"/>
      </a:lt1>
      <a:dk2>
        <a:srgbClr val="3A4D54"/>
      </a:dk2>
      <a:lt2>
        <a:srgbClr val="B6BABF"/>
      </a:lt2>
      <a:accent1>
        <a:srgbClr val="E97D2E"/>
      </a:accent1>
      <a:accent2>
        <a:srgbClr val="6F8090"/>
      </a:accent2>
      <a:accent3>
        <a:srgbClr val="B6BABF"/>
      </a:accent3>
      <a:accent4>
        <a:srgbClr val="3A4D54"/>
      </a:accent4>
      <a:accent5>
        <a:srgbClr val="FFFFFF"/>
      </a:accent5>
      <a:accent6>
        <a:srgbClr val="276990"/>
      </a:accent6>
      <a:hlink>
        <a:srgbClr val="E97D2E"/>
      </a:hlink>
      <a:folHlink>
        <a:srgbClr val="E97D2E"/>
      </a:folHlink>
    </a:clrScheme>
    <a:fontScheme name="Inter">
      <a:majorFont>
        <a:latin typeface="Inte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Inte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ublic Information">
  <a:themeElements>
    <a:clrScheme name="onsemi colors">
      <a:dk1>
        <a:srgbClr val="000000"/>
      </a:dk1>
      <a:lt1>
        <a:srgbClr val="FFFFFF"/>
      </a:lt1>
      <a:dk2>
        <a:srgbClr val="3A4D54"/>
      </a:dk2>
      <a:lt2>
        <a:srgbClr val="B6BABF"/>
      </a:lt2>
      <a:accent1>
        <a:srgbClr val="E97D2E"/>
      </a:accent1>
      <a:accent2>
        <a:srgbClr val="6F8090"/>
      </a:accent2>
      <a:accent3>
        <a:srgbClr val="B6BABF"/>
      </a:accent3>
      <a:accent4>
        <a:srgbClr val="3A4D54"/>
      </a:accent4>
      <a:accent5>
        <a:srgbClr val="FFFFFF"/>
      </a:accent5>
      <a:accent6>
        <a:srgbClr val="276990"/>
      </a:accent6>
      <a:hlink>
        <a:srgbClr val="E97D2E"/>
      </a:hlink>
      <a:folHlink>
        <a:srgbClr val="E97D2E"/>
      </a:folHlink>
    </a:clrScheme>
    <a:fontScheme name="Inter">
      <a:majorFont>
        <a:latin typeface="Inte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Inter"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Autofit/>
      </a:bodyPr>
      <a:lstStyle>
        <a:defPPr algn="l">
          <a:defRPr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2A9054086F0942B3853AFC0E787513" ma:contentTypeVersion="3" ma:contentTypeDescription="Create a new document." ma:contentTypeScope="" ma:versionID="4c7a760a323f5a68a6512d89a72e4fe4">
  <xsd:schema xmlns:xsd="http://www.w3.org/2001/XMLSchema" xmlns:xs="http://www.w3.org/2001/XMLSchema" xmlns:p="http://schemas.microsoft.com/office/2006/metadata/properties" xmlns:ns2="e4678c56-0b70-41a7-9cf0-17b28b6c32bd" targetNamespace="http://schemas.microsoft.com/office/2006/metadata/properties" ma:root="true" ma:fieldsID="08cc4399a8feb847a802c6ab2e823d6b" ns2:_="">
    <xsd:import namespace="e4678c56-0b70-41a7-9cf0-17b28b6c32b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78c56-0b70-41a7-9cf0-17b28b6c32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e4678c56-0b70-41a7-9cf0-17b28b6c32bd">F4YVM2C5QEYC-631468080-50</_dlc_DocId>
    <_dlc_DocIdUrl xmlns="e4678c56-0b70-41a7-9cf0-17b28b6c32bd">
      <Url>http://theconnection.onsemi.com/sm/mc/_layouts/15/DocIdRedir.aspx?ID=F4YVM2C5QEYC-631468080-50</Url>
      <Description>F4YVM2C5QEYC-631468080-50</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F0455E5-6EF0-46C9-81A0-9F59CFBFDF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678c56-0b70-41a7-9cf0-17b28b6c3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6E6404-E1B9-4809-898E-D71D7C3E1EB3}">
  <ds:schemaRefs>
    <ds:schemaRef ds:uri="http://purl.org/dc/elements/1.1/"/>
    <ds:schemaRef ds:uri="http://schemas.microsoft.com/office/2006/metadata/properties"/>
    <ds:schemaRef ds:uri="e4678c56-0b70-41a7-9cf0-17b28b6c32b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D154922-4117-4276-B8C7-65F8F125637C}">
  <ds:schemaRefs>
    <ds:schemaRef ds:uri="http://schemas.microsoft.com/sharepoint/events"/>
  </ds:schemaRefs>
</ds:datastoreItem>
</file>

<file path=customXml/itemProps4.xml><?xml version="1.0" encoding="utf-8"?>
<ds:datastoreItem xmlns:ds="http://schemas.openxmlformats.org/officeDocument/2006/customXml" ds:itemID="{145F33DB-83AF-4B88-9493-66D9606D53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1541</Words>
  <Application>Microsoft Office PowerPoint</Application>
  <PresentationFormat>Widescreen</PresentationFormat>
  <Paragraphs>278</Paragraphs>
  <Slides>18</Slides>
  <Notes>2</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33" baseType="lpstr">
      <vt:lpstr>Helvetica 45 Light</vt:lpstr>
      <vt:lpstr>Arial</vt:lpstr>
      <vt:lpstr>Calibri</vt:lpstr>
      <vt:lpstr>Franklin Gothic Book</vt:lpstr>
      <vt:lpstr>Franklin Gothic Demi</vt:lpstr>
      <vt:lpstr>Franklin Gothic Medium</vt:lpstr>
      <vt:lpstr>Helvetica</vt:lpstr>
      <vt:lpstr>Inter</vt:lpstr>
      <vt:lpstr>Inter Medium</vt:lpstr>
      <vt:lpstr>Symbol</vt:lpstr>
      <vt:lpstr>Wingdings</vt:lpstr>
      <vt:lpstr>Public Information</vt:lpstr>
      <vt:lpstr>1_Public Information</vt:lpstr>
      <vt:lpstr>2_Public Information</vt:lpstr>
      <vt:lpstr>Worksheet</vt:lpstr>
      <vt:lpstr> NCP730 150mA 38V Technical Presentation</vt:lpstr>
      <vt:lpstr>NCP730 – Main Features</vt:lpstr>
      <vt:lpstr>NCP730 to TI TPS709 Comparison</vt:lpstr>
      <vt:lpstr>NCP730 – Max Output current vs. Input voltage</vt:lpstr>
      <vt:lpstr>NCP730 – Basic Applications, Block Diagrams, &amp; Pinouts</vt:lpstr>
      <vt:lpstr>Start-up by VIN (slow) - NCP730-ADJ-3.3V</vt:lpstr>
      <vt:lpstr>Start-up by VIN (medium &amp; slow) - NCP730-15V</vt:lpstr>
      <vt:lpstr>Start-up by VIN (fast) - NCP730-3.3V </vt:lpstr>
      <vt:lpstr>NCP730-5.0V – Quiescent current (IQ), IOUT=0mA</vt:lpstr>
      <vt:lpstr>NCP730 Ground Current</vt:lpstr>
      <vt:lpstr>NCP730-5.0V – Dropout voltage over temperature</vt:lpstr>
      <vt:lpstr>PSRR – NCP730ASN330 vs TPS70933, VIN=VAR, IOUT=10/100mA</vt:lpstr>
      <vt:lpstr>PSRR - Comparing VIN to Cout </vt:lpstr>
      <vt:lpstr>Load transients – Vout=15V</vt:lpstr>
      <vt:lpstr>NCP730 vs TPS709 – Single Load Transients zoom of NCP730</vt:lpstr>
      <vt:lpstr>Line transients – NCP730-3V3, COUT=1uF, IOUT=100mA</vt:lpstr>
      <vt:lpstr>NCP730 – 38V, 150mA, 1uA Iq LDO with Power Good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2018-03-12T17:42:36Z</dcterms:created>
  <dcterms:modified xsi:type="dcterms:W3CDTF">2022-09-26T03:48:00Z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3906978f-2b29-4cbb-b6dd-66940db2966e</vt:lpwstr>
  </property>
  <property fmtid="{D5CDD505-2E9C-101B-9397-08002B2CF9AE}" pid="3" name="ContentTypeId">
    <vt:lpwstr>0x010100E82A9054086F0942B3853AFC0E787513</vt:lpwstr>
  </property>
</Properties>
</file>