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9" r:id="rId1"/>
  </p:sldMasterIdLst>
  <p:notesMasterIdLst>
    <p:notesMasterId r:id="rId11"/>
  </p:notesMasterIdLst>
  <p:handoutMasterIdLst>
    <p:handoutMasterId r:id="rId12"/>
  </p:handoutMasterIdLst>
  <p:sldIdLst>
    <p:sldId id="598" r:id="rId2"/>
    <p:sldId id="671" r:id="rId3"/>
    <p:sldId id="672" r:id="rId4"/>
    <p:sldId id="666" r:id="rId5"/>
    <p:sldId id="667" r:id="rId6"/>
    <p:sldId id="668" r:id="rId7"/>
    <p:sldId id="669" r:id="rId8"/>
    <p:sldId id="673" r:id="rId9"/>
    <p:sldId id="674" r:id="rId10"/>
  </p:sldIdLst>
  <p:sldSz cx="9144000" cy="6858000" type="screen4x3"/>
  <p:notesSz cx="7010400" cy="9296400"/>
  <p:custShowLst>
    <p:custShow name="IEC details" id="0">
      <p:sldLst/>
    </p:custShow>
    <p:custShow name="Packaging Comparison" id="1">
      <p:sldLst/>
    </p:custShow>
    <p:custShow name="Next Gen Packaging" id="2">
      <p:sldLst/>
    </p:custShow>
    <p:custShow name="Part Details" id="3">
      <p:sldLst/>
    </p:custShow>
    <p:custShow name="Notebook data details" id="4">
      <p:sldLst/>
    </p:custShow>
    <p:custShow name="PC data details" id="5">
      <p:sldLst/>
    </p:custShow>
  </p:custShowLst>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MS PGothic" pitchFamily="34" charset="-128"/>
        <a:cs typeface="+mn-cs"/>
      </a:defRPr>
    </a:lvl5pPr>
    <a:lvl6pPr marL="2286000" algn="l" defTabSz="914400" rtl="0" eaLnBrk="1" latinLnBrk="0" hangingPunct="1">
      <a:defRPr sz="1000" kern="1200">
        <a:solidFill>
          <a:schemeClr val="tx1"/>
        </a:solidFill>
        <a:latin typeface="Arial" pitchFamily="34" charset="0"/>
        <a:ea typeface="MS PGothic" pitchFamily="34" charset="-128"/>
        <a:cs typeface="+mn-cs"/>
      </a:defRPr>
    </a:lvl6pPr>
    <a:lvl7pPr marL="2743200" algn="l" defTabSz="914400" rtl="0" eaLnBrk="1" latinLnBrk="0" hangingPunct="1">
      <a:defRPr sz="1000" kern="1200">
        <a:solidFill>
          <a:schemeClr val="tx1"/>
        </a:solidFill>
        <a:latin typeface="Arial" pitchFamily="34" charset="0"/>
        <a:ea typeface="MS PGothic" pitchFamily="34" charset="-128"/>
        <a:cs typeface="+mn-cs"/>
      </a:defRPr>
    </a:lvl7pPr>
    <a:lvl8pPr marL="3200400" algn="l" defTabSz="914400" rtl="0" eaLnBrk="1" latinLnBrk="0" hangingPunct="1">
      <a:defRPr sz="1000" kern="1200">
        <a:solidFill>
          <a:schemeClr val="tx1"/>
        </a:solidFill>
        <a:latin typeface="Arial" pitchFamily="34" charset="0"/>
        <a:ea typeface="MS PGothic" pitchFamily="34" charset="-128"/>
        <a:cs typeface="+mn-cs"/>
      </a:defRPr>
    </a:lvl8pPr>
    <a:lvl9pPr marL="3657600" algn="l" defTabSz="914400" rtl="0" eaLnBrk="1" latinLnBrk="0" hangingPunct="1">
      <a:defRPr sz="10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9900"/>
    <a:srgbClr val="006699"/>
    <a:srgbClr val="FF0000"/>
    <a:srgbClr val="CC0000"/>
    <a:srgbClr val="FFFF00"/>
    <a:srgbClr val="E7F3F4"/>
    <a:srgbClr val="996600"/>
    <a:srgbClr val="FF505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9296" autoAdjust="0"/>
  </p:normalViewPr>
  <p:slideViewPr>
    <p:cSldViewPr snapToObjects="1" showGuides="1">
      <p:cViewPr varScale="1">
        <p:scale>
          <a:sx n="114" d="100"/>
          <a:sy n="114" d="100"/>
        </p:scale>
        <p:origin x="1506" y="120"/>
      </p:cViewPr>
      <p:guideLst>
        <p:guide orient="horz" pos="2304"/>
        <p:guide pos="5712"/>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1825" cy="461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Franklin Gothic Book"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79717" y="1"/>
            <a:ext cx="3060187" cy="461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Franklin Gothic Book"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44224"/>
            <a:ext cx="3061825" cy="4611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Franklin Gothic Book"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79717" y="8844224"/>
            <a:ext cx="3060187" cy="46110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Franklin Gothic Book" pitchFamily="34" charset="0"/>
              </a:defRPr>
            </a:lvl1pPr>
          </a:lstStyle>
          <a:p>
            <a:pPr>
              <a:defRPr/>
            </a:pPr>
            <a:fld id="{5828D07F-F8E6-4595-8DCE-4CADA6EA930E}" type="slidenum">
              <a:rPr lang="en-US"/>
              <a:pPr>
                <a:defRPr/>
              </a:pPr>
              <a:t>‹#›</a:t>
            </a:fld>
            <a:endParaRPr lang="en-US"/>
          </a:p>
        </p:txBody>
      </p:sp>
    </p:spTree>
    <p:extLst>
      <p:ext uri="{BB962C8B-B14F-4D97-AF65-F5344CB8AC3E}">
        <p14:creationId xmlns:p14="http://schemas.microsoft.com/office/powerpoint/2010/main" val="392181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68382" cy="4997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109571" name="Rectangle 3"/>
          <p:cNvSpPr>
            <a:spLocks noGrp="1" noChangeArrowheads="1"/>
          </p:cNvSpPr>
          <p:nvPr>
            <p:ph type="dt" idx="1"/>
          </p:nvPr>
        </p:nvSpPr>
        <p:spPr bwMode="auto">
          <a:xfrm>
            <a:off x="3933822" y="0"/>
            <a:ext cx="3068382" cy="4997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68400" y="714375"/>
            <a:ext cx="4664075" cy="3497263"/>
          </a:xfrm>
          <a:prstGeom prst="rect">
            <a:avLst/>
          </a:prstGeom>
          <a:noFill/>
          <a:ln w="9525">
            <a:solidFill>
              <a:srgbClr val="000000"/>
            </a:solidFill>
            <a:miter lim="800000"/>
            <a:headEnd/>
            <a:tailEnd/>
          </a:ln>
        </p:spPr>
      </p:sp>
      <p:sp>
        <p:nvSpPr>
          <p:cNvPr id="109573" name="Rectangle 5"/>
          <p:cNvSpPr>
            <a:spLocks noGrp="1" noChangeArrowheads="1"/>
          </p:cNvSpPr>
          <p:nvPr>
            <p:ph type="body" sz="quarter" idx="3"/>
          </p:nvPr>
        </p:nvSpPr>
        <p:spPr bwMode="auto">
          <a:xfrm>
            <a:off x="944118" y="4426574"/>
            <a:ext cx="5113969" cy="4140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9574" name="Rectangle 6"/>
          <p:cNvSpPr>
            <a:spLocks noGrp="1" noChangeArrowheads="1"/>
          </p:cNvSpPr>
          <p:nvPr>
            <p:ph type="ftr" sz="quarter" idx="4"/>
          </p:nvPr>
        </p:nvSpPr>
        <p:spPr bwMode="auto">
          <a:xfrm>
            <a:off x="0" y="8853148"/>
            <a:ext cx="3068382" cy="4283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109575" name="Rectangle 7"/>
          <p:cNvSpPr>
            <a:spLocks noGrp="1" noChangeArrowheads="1"/>
          </p:cNvSpPr>
          <p:nvPr>
            <p:ph type="sldNum" sz="quarter" idx="5"/>
          </p:nvPr>
        </p:nvSpPr>
        <p:spPr bwMode="auto">
          <a:xfrm>
            <a:off x="3933822" y="8853148"/>
            <a:ext cx="3068382" cy="4283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a:defRPr>
            </a:lvl1pPr>
          </a:lstStyle>
          <a:p>
            <a:pPr>
              <a:defRPr/>
            </a:pPr>
            <a:fld id="{B30D77FE-ACEA-4A1B-B3A7-DCA23298C962}" type="slidenum">
              <a:rPr lang="en-US"/>
              <a:pPr>
                <a:defRPr/>
              </a:pPr>
              <a:t>‹#›</a:t>
            </a:fld>
            <a:endParaRPr lang="en-US"/>
          </a:p>
        </p:txBody>
      </p:sp>
    </p:spTree>
    <p:extLst>
      <p:ext uri="{BB962C8B-B14F-4D97-AF65-F5344CB8AC3E}">
        <p14:creationId xmlns:p14="http://schemas.microsoft.com/office/powerpoint/2010/main" val="2687289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0D77FE-ACEA-4A1B-B3A7-DCA23298C962}" type="slidenum">
              <a:rPr lang="en-US" smtClean="0"/>
              <a:pPr>
                <a:defRPr/>
              </a:pPr>
              <a:t>1</a:t>
            </a:fld>
            <a:endParaRPr lang="en-US"/>
          </a:p>
        </p:txBody>
      </p:sp>
    </p:spTree>
    <p:extLst>
      <p:ext uri="{BB962C8B-B14F-4D97-AF65-F5344CB8AC3E}">
        <p14:creationId xmlns:p14="http://schemas.microsoft.com/office/powerpoint/2010/main" val="1506861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733800"/>
            <a:ext cx="9144000" cy="914400"/>
          </a:xfrm>
          <a:prstGeom prst="rect">
            <a:avLst/>
          </a:prstGeom>
        </p:spPr>
        <p:txBody>
          <a:bodyPr>
            <a:normAutofit/>
          </a:bodyPr>
          <a:lstStyle>
            <a:lvl1pPr algn="ctr">
              <a:defRPr sz="4000" baseline="0">
                <a:solidFill>
                  <a:schemeClr val="bg1"/>
                </a:solidFill>
              </a:defRPr>
            </a:lvl1pPr>
          </a:lstStyle>
          <a:p>
            <a:r>
              <a:rPr lang="en-US" dirty="0"/>
              <a:t>Title Page</a:t>
            </a:r>
          </a:p>
        </p:txBody>
      </p:sp>
      <p:sp>
        <p:nvSpPr>
          <p:cNvPr id="3" name="Subtitle 2"/>
          <p:cNvSpPr>
            <a:spLocks noGrp="1"/>
          </p:cNvSpPr>
          <p:nvPr>
            <p:ph type="subTitle" idx="1"/>
          </p:nvPr>
        </p:nvSpPr>
        <p:spPr>
          <a:xfrm>
            <a:off x="0" y="4724400"/>
            <a:ext cx="9144000" cy="1371600"/>
          </a:xfrm>
        </p:spPr>
        <p:txBody>
          <a:bodyPr/>
          <a:lstStyle>
            <a:lvl1pPr marL="0" indent="0" algn="ctr">
              <a:buNone/>
              <a:defRPr baseline="0">
                <a:solidFill>
                  <a:schemeClr val="bg1">
                    <a:lumMod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0" name="Straight Connector 9"/>
          <p:cNvCxnSpPr/>
          <p:nvPr/>
        </p:nvCxnSpPr>
        <p:spPr>
          <a:xfrm>
            <a:off x="1028700" y="4572000"/>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400" y="6191865"/>
            <a:ext cx="2236964" cy="6759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3650" y="312786"/>
            <a:ext cx="3036651" cy="3116214"/>
          </a:xfrm>
          <a:prstGeom prst="rect">
            <a:avLst/>
          </a:prstGeom>
        </p:spPr>
      </p:pic>
      <p:sp>
        <p:nvSpPr>
          <p:cNvPr id="12" name="TextBox 11"/>
          <p:cNvSpPr txBox="1"/>
          <p:nvPr/>
        </p:nvSpPr>
        <p:spPr>
          <a:xfrm>
            <a:off x="0" y="6396905"/>
            <a:ext cx="2438400" cy="246221"/>
          </a:xfrm>
          <a:prstGeom prst="rect">
            <a:avLst/>
          </a:prstGeom>
          <a:noFill/>
        </p:spPr>
        <p:txBody>
          <a:bodyPr wrap="square" rtlCol="0">
            <a:spAutoFit/>
          </a:bodyPr>
          <a:lstStyle/>
          <a:p>
            <a:pPr algn="ctr" eaLnBrk="1" fontAlgn="auto" hangingPunct="1">
              <a:spcBef>
                <a:spcPts val="0"/>
              </a:spcBef>
              <a:spcAft>
                <a:spcPts val="0"/>
              </a:spcAft>
              <a:defRPr/>
            </a:pPr>
            <a:r>
              <a:rPr lang="en-US" dirty="0">
                <a:solidFill>
                  <a:prstClr val="white"/>
                </a:solidFill>
                <a:latin typeface="Arial" charset="0"/>
                <a:ea typeface="ＭＳ Ｐゴシック" pitchFamily="34" charset="-128"/>
              </a:rPr>
              <a:t>Confidential</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6230642"/>
            <a:ext cx="578743" cy="578743"/>
          </a:xfrm>
          <a:prstGeom prst="rect">
            <a:avLst/>
          </a:prstGeom>
        </p:spPr>
      </p:pic>
    </p:spTree>
    <p:extLst>
      <p:ext uri="{BB962C8B-B14F-4D97-AF65-F5344CB8AC3E}">
        <p14:creationId xmlns:p14="http://schemas.microsoft.com/office/powerpoint/2010/main" val="426366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26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0078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899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898392"/>
            <a:ext cx="9144000" cy="762000"/>
          </a:xfrm>
          <a:prstGeom prst="rect">
            <a:avLst/>
          </a:prstGeom>
        </p:spPr>
        <p:txBody>
          <a:bodyPr>
            <a:normAutofit/>
          </a:bodyPr>
          <a:lstStyle>
            <a:lvl1pPr algn="ctr">
              <a:defRPr sz="4000" baseline="0">
                <a:solidFill>
                  <a:schemeClr val="accent6"/>
                </a:solidFill>
              </a:defRPr>
            </a:lvl1pPr>
          </a:lstStyle>
          <a:p>
            <a:r>
              <a:rPr lang="en-US" dirty="0"/>
              <a:t>Option 2 - Title Page</a:t>
            </a:r>
          </a:p>
        </p:txBody>
      </p:sp>
      <p:sp>
        <p:nvSpPr>
          <p:cNvPr id="3" name="Subtitle 2"/>
          <p:cNvSpPr>
            <a:spLocks noGrp="1"/>
          </p:cNvSpPr>
          <p:nvPr>
            <p:ph type="subTitle" idx="1"/>
          </p:nvPr>
        </p:nvSpPr>
        <p:spPr>
          <a:xfrm>
            <a:off x="0" y="4888992"/>
            <a:ext cx="9144000" cy="1283208"/>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0" name="Straight Connector 9"/>
          <p:cNvCxnSpPr/>
          <p:nvPr/>
        </p:nvCxnSpPr>
        <p:spPr>
          <a:xfrm>
            <a:off x="1028700" y="4736592"/>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171722"/>
            <a:ext cx="2180352" cy="2104878"/>
          </a:xfrm>
          <a:prstGeom prst="rect">
            <a:avLst/>
          </a:prstGeom>
        </p:spPr>
      </p:pic>
    </p:spTree>
    <p:extLst>
      <p:ext uri="{BB962C8B-B14F-4D97-AF65-F5344CB8AC3E}">
        <p14:creationId xmlns:p14="http://schemas.microsoft.com/office/powerpoint/2010/main" val="101987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86000"/>
            <a:ext cx="9144000" cy="762000"/>
          </a:xfrm>
          <a:prstGeom prst="rect">
            <a:avLst/>
          </a:prstGeom>
        </p:spPr>
        <p:txBody>
          <a:bodyPr>
            <a:normAutofit/>
          </a:bodyPr>
          <a:lstStyle>
            <a:lvl1pPr algn="ctr">
              <a:defRPr sz="4000" baseline="0">
                <a:solidFill>
                  <a:schemeClr val="accent6"/>
                </a:solidFill>
              </a:defRPr>
            </a:lvl1pPr>
          </a:lstStyle>
          <a:p>
            <a:r>
              <a:rPr lang="en-US" dirty="0"/>
              <a:t>Section Title Page</a:t>
            </a:r>
          </a:p>
        </p:txBody>
      </p:sp>
      <p:sp>
        <p:nvSpPr>
          <p:cNvPr id="3" name="Subtitle 2"/>
          <p:cNvSpPr>
            <a:spLocks noGrp="1"/>
          </p:cNvSpPr>
          <p:nvPr>
            <p:ph type="subTitle" idx="1" hasCustomPrompt="1"/>
          </p:nvPr>
        </p:nvSpPr>
        <p:spPr>
          <a:xfrm>
            <a:off x="0" y="3276600"/>
            <a:ext cx="9144000" cy="1283208"/>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 style</a:t>
            </a:r>
          </a:p>
        </p:txBody>
      </p:sp>
      <p:cxnSp>
        <p:nvCxnSpPr>
          <p:cNvPr id="10" name="Straight Connector 9"/>
          <p:cNvCxnSpPr/>
          <p:nvPr/>
        </p:nvCxnSpPr>
        <p:spPr>
          <a:xfrm>
            <a:off x="1028700" y="3124200"/>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9" descr="ONVert-3DShadow-Lg"/>
          <p:cNvPicPr>
            <a:picLocks noChangeAspect="1" noChangeArrowheads="1"/>
          </p:cNvPicPr>
          <p:nvPr userDrawn="1"/>
        </p:nvPicPr>
        <p:blipFill>
          <a:blip r:embed="rId2" cstate="screen"/>
          <a:srcRect/>
          <a:stretch>
            <a:fillRect/>
          </a:stretch>
        </p:blipFill>
        <p:spPr bwMode="auto">
          <a:xfrm>
            <a:off x="3200400" y="914400"/>
            <a:ext cx="2901950" cy="2901950"/>
          </a:xfrm>
          <a:prstGeom prst="rect">
            <a:avLst/>
          </a:prstGeom>
          <a:noFill/>
          <a:ln w="9525">
            <a:noFill/>
            <a:miter lim="800000"/>
            <a:headEnd/>
            <a:tailEnd/>
          </a:ln>
        </p:spPr>
      </p:pic>
    </p:spTree>
    <p:extLst>
      <p:ext uri="{BB962C8B-B14F-4D97-AF65-F5344CB8AC3E}">
        <p14:creationId xmlns:p14="http://schemas.microsoft.com/office/powerpoint/2010/main" val="232136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58988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90217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600200"/>
            <a:ext cx="40386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401284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600200"/>
            <a:ext cx="40386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65369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41497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omparis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155448" y="0"/>
            <a:ext cx="82296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0780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16400" y="6182033"/>
            <a:ext cx="2236964" cy="675967"/>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p:cNvSpPr txBox="1"/>
          <p:nvPr/>
        </p:nvSpPr>
        <p:spPr>
          <a:xfrm>
            <a:off x="2971800" y="6396905"/>
            <a:ext cx="2971800" cy="246221"/>
          </a:xfrm>
          <a:prstGeom prst="rect">
            <a:avLst/>
          </a:prstGeom>
          <a:noFill/>
        </p:spPr>
        <p:txBody>
          <a:bodyPr wrap="square" rtlCol="0">
            <a:spAutoFit/>
          </a:bodyPr>
          <a:lstStyle/>
          <a:p>
            <a:pPr algn="ctr" eaLnBrk="1" fontAlgn="auto" hangingPunct="1">
              <a:spcBef>
                <a:spcPts val="0"/>
              </a:spcBef>
              <a:spcAft>
                <a:spcPts val="0"/>
              </a:spcAft>
              <a:defRPr/>
            </a:pPr>
            <a:r>
              <a:rPr lang="en-US" dirty="0">
                <a:solidFill>
                  <a:prstClr val="white"/>
                </a:solidFill>
                <a:latin typeface="Arial" charset="0"/>
                <a:ea typeface="ＭＳ Ｐゴシック" pitchFamily="34" charset="-128"/>
              </a:rPr>
              <a:t>Confidential</a:t>
            </a:r>
          </a:p>
        </p:txBody>
      </p:sp>
      <p:sp>
        <p:nvSpPr>
          <p:cNvPr id="6" name="TextBox 5"/>
          <p:cNvSpPr txBox="1"/>
          <p:nvPr/>
        </p:nvSpPr>
        <p:spPr>
          <a:xfrm>
            <a:off x="137327" y="6396905"/>
            <a:ext cx="457200" cy="246221"/>
          </a:xfrm>
          <a:prstGeom prst="rect">
            <a:avLst/>
          </a:prstGeom>
          <a:noFill/>
        </p:spPr>
        <p:txBody>
          <a:bodyPr wrap="square" rtlCol="0">
            <a:spAutoFit/>
          </a:bodyPr>
          <a:lstStyle/>
          <a:p>
            <a:fld id="{55CF2E0C-8448-45AD-BA18-C015FB6BC643}" type="slidenum">
              <a:rPr lang="en-US" smtClean="0">
                <a:solidFill>
                  <a:prstClr val="white"/>
                </a:solidFill>
                <a:latin typeface="Arial" charset="0"/>
                <a:ea typeface="ＭＳ Ｐゴシック" pitchFamily="34" charset="-128"/>
              </a:rPr>
              <a:pPr/>
              <a:t>‹#›</a:t>
            </a:fld>
            <a:endParaRPr lang="en-US" dirty="0">
              <a:solidFill>
                <a:prstClr val="white"/>
              </a:solidFill>
              <a:latin typeface="Arial" charset="0"/>
              <a:ea typeface="ＭＳ Ｐゴシック" pitchFamily="34" charset="-128"/>
            </a:endParaRPr>
          </a:p>
        </p:txBody>
      </p:sp>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05200" y="6230643"/>
            <a:ext cx="578743" cy="578743"/>
          </a:xfrm>
          <a:prstGeom prst="rect">
            <a:avLst/>
          </a:prstGeom>
        </p:spPr>
      </p:pic>
    </p:spTree>
    <p:extLst>
      <p:ext uri="{BB962C8B-B14F-4D97-AF65-F5344CB8AC3E}">
        <p14:creationId xmlns:p14="http://schemas.microsoft.com/office/powerpoint/2010/main" val="157955676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0"/>
            <a:ext cx="9144000" cy="762000"/>
          </a:xfrm>
        </p:spPr>
        <p:txBody>
          <a:bodyPr>
            <a:normAutofit fontScale="90000"/>
          </a:bodyPr>
          <a:lstStyle/>
          <a:p>
            <a:r>
              <a:rPr lang="en-US" dirty="0"/>
              <a:t>NCP3237 PC1</a:t>
            </a:r>
            <a:br>
              <a:rPr lang="en-US" dirty="0"/>
            </a:br>
            <a:r>
              <a:rPr lang="en-US" dirty="0"/>
              <a:t>Evaluation Board Guide</a:t>
            </a:r>
            <a:br>
              <a:rPr lang="en-US" dirty="0"/>
            </a:br>
            <a:endParaRPr lang="en-US" sz="1800" dirty="0"/>
          </a:p>
        </p:txBody>
      </p:sp>
    </p:spTree>
    <p:extLst>
      <p:ext uri="{BB962C8B-B14F-4D97-AF65-F5344CB8AC3E}">
        <p14:creationId xmlns:p14="http://schemas.microsoft.com/office/powerpoint/2010/main" val="403537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5628" y="470647"/>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5</a:t>
            </a:r>
            <a:endParaRPr sz="206">
              <a:latin typeface="Arial"/>
              <a:cs typeface="Arial"/>
            </a:endParaRPr>
          </a:p>
        </p:txBody>
      </p:sp>
      <p:sp>
        <p:nvSpPr>
          <p:cNvPr id="3" name="object 3"/>
          <p:cNvSpPr txBox="1"/>
          <p:nvPr/>
        </p:nvSpPr>
        <p:spPr>
          <a:xfrm>
            <a:off x="805628" y="6312351"/>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5</a:t>
            </a:r>
            <a:endParaRPr sz="206">
              <a:latin typeface="Arial"/>
              <a:cs typeface="Arial"/>
            </a:endParaRPr>
          </a:p>
        </p:txBody>
      </p:sp>
      <p:sp>
        <p:nvSpPr>
          <p:cNvPr id="4" name="object 4"/>
          <p:cNvSpPr/>
          <p:nvPr/>
        </p:nvSpPr>
        <p:spPr>
          <a:xfrm>
            <a:off x="1587649" y="470647"/>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5" name="object 5"/>
          <p:cNvSpPr/>
          <p:nvPr/>
        </p:nvSpPr>
        <p:spPr>
          <a:xfrm>
            <a:off x="1587649" y="6318325"/>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6" name="object 6"/>
          <p:cNvSpPr txBox="1"/>
          <p:nvPr/>
        </p:nvSpPr>
        <p:spPr>
          <a:xfrm>
            <a:off x="2354728" y="470647"/>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4</a:t>
            </a:r>
            <a:endParaRPr sz="206">
              <a:latin typeface="Arial"/>
              <a:cs typeface="Arial"/>
            </a:endParaRPr>
          </a:p>
        </p:txBody>
      </p:sp>
      <p:sp>
        <p:nvSpPr>
          <p:cNvPr id="7" name="object 7"/>
          <p:cNvSpPr txBox="1"/>
          <p:nvPr/>
        </p:nvSpPr>
        <p:spPr>
          <a:xfrm>
            <a:off x="2354728" y="6312351"/>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4</a:t>
            </a:r>
            <a:endParaRPr sz="206">
              <a:latin typeface="Arial"/>
              <a:cs typeface="Arial"/>
            </a:endParaRPr>
          </a:p>
        </p:txBody>
      </p:sp>
      <p:sp>
        <p:nvSpPr>
          <p:cNvPr id="8" name="object 8"/>
          <p:cNvSpPr/>
          <p:nvPr/>
        </p:nvSpPr>
        <p:spPr>
          <a:xfrm>
            <a:off x="3136751" y="470647"/>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9" name="object 9"/>
          <p:cNvSpPr/>
          <p:nvPr/>
        </p:nvSpPr>
        <p:spPr>
          <a:xfrm>
            <a:off x="3136751" y="6318325"/>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10" name="object 10"/>
          <p:cNvSpPr txBox="1"/>
          <p:nvPr/>
        </p:nvSpPr>
        <p:spPr>
          <a:xfrm>
            <a:off x="3903829" y="470647"/>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3</a:t>
            </a:r>
            <a:endParaRPr sz="206">
              <a:latin typeface="Arial"/>
              <a:cs typeface="Arial"/>
            </a:endParaRPr>
          </a:p>
        </p:txBody>
      </p:sp>
      <p:sp>
        <p:nvSpPr>
          <p:cNvPr id="11" name="object 11"/>
          <p:cNvSpPr txBox="1"/>
          <p:nvPr/>
        </p:nvSpPr>
        <p:spPr>
          <a:xfrm>
            <a:off x="3903829" y="6312351"/>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3</a:t>
            </a:r>
            <a:endParaRPr sz="206">
              <a:latin typeface="Arial"/>
              <a:cs typeface="Arial"/>
            </a:endParaRPr>
          </a:p>
        </p:txBody>
      </p:sp>
      <p:sp>
        <p:nvSpPr>
          <p:cNvPr id="12" name="object 12"/>
          <p:cNvSpPr/>
          <p:nvPr/>
        </p:nvSpPr>
        <p:spPr>
          <a:xfrm>
            <a:off x="4685851" y="470647"/>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13" name="object 13"/>
          <p:cNvSpPr/>
          <p:nvPr/>
        </p:nvSpPr>
        <p:spPr>
          <a:xfrm>
            <a:off x="4685851" y="6318325"/>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14" name="object 14"/>
          <p:cNvSpPr txBox="1"/>
          <p:nvPr/>
        </p:nvSpPr>
        <p:spPr>
          <a:xfrm>
            <a:off x="5452929" y="470647"/>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2</a:t>
            </a:r>
            <a:endParaRPr sz="206">
              <a:latin typeface="Arial"/>
              <a:cs typeface="Arial"/>
            </a:endParaRPr>
          </a:p>
        </p:txBody>
      </p:sp>
      <p:sp>
        <p:nvSpPr>
          <p:cNvPr id="15" name="object 15"/>
          <p:cNvSpPr txBox="1"/>
          <p:nvPr/>
        </p:nvSpPr>
        <p:spPr>
          <a:xfrm>
            <a:off x="5452929" y="6312351"/>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2</a:t>
            </a:r>
            <a:endParaRPr sz="206">
              <a:latin typeface="Arial"/>
              <a:cs typeface="Arial"/>
            </a:endParaRPr>
          </a:p>
        </p:txBody>
      </p:sp>
      <p:sp>
        <p:nvSpPr>
          <p:cNvPr id="16" name="object 16"/>
          <p:cNvSpPr/>
          <p:nvPr/>
        </p:nvSpPr>
        <p:spPr>
          <a:xfrm>
            <a:off x="6234952" y="470647"/>
            <a:ext cx="0" cy="38847"/>
          </a:xfrm>
          <a:custGeom>
            <a:avLst/>
            <a:gdLst/>
            <a:ahLst/>
            <a:cxnLst/>
            <a:rect l="l" t="t" r="r" b="b"/>
            <a:pathLst>
              <a:path h="66040">
                <a:moveTo>
                  <a:pt x="0" y="65531"/>
                </a:moveTo>
                <a:lnTo>
                  <a:pt x="0" y="0"/>
                </a:lnTo>
              </a:path>
            </a:pathLst>
          </a:custGeom>
          <a:ln w="6095">
            <a:solidFill>
              <a:srgbClr val="000000"/>
            </a:solidFill>
          </a:ln>
        </p:spPr>
        <p:txBody>
          <a:bodyPr wrap="square" lIns="0" tIns="0" rIns="0" bIns="0" rtlCol="0"/>
          <a:lstStyle/>
          <a:p>
            <a:endParaRPr sz="588"/>
          </a:p>
        </p:txBody>
      </p:sp>
      <p:sp>
        <p:nvSpPr>
          <p:cNvPr id="18" name="object 18"/>
          <p:cNvSpPr txBox="1"/>
          <p:nvPr/>
        </p:nvSpPr>
        <p:spPr>
          <a:xfrm>
            <a:off x="7002030" y="470647"/>
            <a:ext cx="30629" cy="41105"/>
          </a:xfrm>
          <a:prstGeom prst="rect">
            <a:avLst/>
          </a:prstGeom>
        </p:spPr>
        <p:txBody>
          <a:bodyPr vert="horz" wrap="square" lIns="0" tIns="9338" rIns="0" bIns="0" rtlCol="0">
            <a:spAutoFit/>
          </a:bodyPr>
          <a:lstStyle/>
          <a:p>
            <a:pPr marL="7470">
              <a:spcBef>
                <a:spcPts val="74"/>
              </a:spcBef>
            </a:pPr>
            <a:r>
              <a:rPr sz="206" spc="6" dirty="0">
                <a:latin typeface="Arial"/>
                <a:cs typeface="Arial"/>
              </a:rPr>
              <a:t>1</a:t>
            </a:r>
            <a:endParaRPr sz="206">
              <a:latin typeface="Arial"/>
              <a:cs typeface="Arial"/>
            </a:endParaRPr>
          </a:p>
        </p:txBody>
      </p:sp>
      <p:sp>
        <p:nvSpPr>
          <p:cNvPr id="20" name="object 20"/>
          <p:cNvSpPr txBox="1"/>
          <p:nvPr/>
        </p:nvSpPr>
        <p:spPr>
          <a:xfrm>
            <a:off x="2390" y="1224882"/>
            <a:ext cx="35485"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D</a:t>
            </a:r>
            <a:endParaRPr sz="206">
              <a:latin typeface="Arial"/>
              <a:cs typeface="Arial"/>
            </a:endParaRPr>
          </a:p>
        </p:txBody>
      </p:sp>
      <p:sp>
        <p:nvSpPr>
          <p:cNvPr id="21" name="object 21"/>
          <p:cNvSpPr txBox="1"/>
          <p:nvPr/>
        </p:nvSpPr>
        <p:spPr>
          <a:xfrm>
            <a:off x="7786442" y="1224882"/>
            <a:ext cx="35485"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D</a:t>
            </a:r>
            <a:endParaRPr sz="206">
              <a:latin typeface="Arial"/>
              <a:cs typeface="Arial"/>
            </a:endParaRPr>
          </a:p>
        </p:txBody>
      </p:sp>
      <p:sp>
        <p:nvSpPr>
          <p:cNvPr id="22" name="object 22"/>
          <p:cNvSpPr txBox="1"/>
          <p:nvPr/>
        </p:nvSpPr>
        <p:spPr>
          <a:xfrm>
            <a:off x="2390" y="2677164"/>
            <a:ext cx="35485"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C</a:t>
            </a:r>
            <a:endParaRPr sz="206">
              <a:latin typeface="Arial"/>
              <a:cs typeface="Arial"/>
            </a:endParaRPr>
          </a:p>
        </p:txBody>
      </p:sp>
      <p:sp>
        <p:nvSpPr>
          <p:cNvPr id="23" name="object 23"/>
          <p:cNvSpPr txBox="1"/>
          <p:nvPr/>
        </p:nvSpPr>
        <p:spPr>
          <a:xfrm>
            <a:off x="7786442" y="2677164"/>
            <a:ext cx="35485"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C</a:t>
            </a:r>
            <a:endParaRPr sz="206">
              <a:latin typeface="Arial"/>
              <a:cs typeface="Arial"/>
            </a:endParaRPr>
          </a:p>
        </p:txBody>
      </p:sp>
      <p:sp>
        <p:nvSpPr>
          <p:cNvPr id="24" name="object 24"/>
          <p:cNvSpPr/>
          <p:nvPr/>
        </p:nvSpPr>
        <p:spPr>
          <a:xfrm>
            <a:off x="0" y="1961477"/>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25" name="object 25"/>
          <p:cNvSpPr/>
          <p:nvPr/>
        </p:nvSpPr>
        <p:spPr>
          <a:xfrm>
            <a:off x="7784054" y="1961477"/>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26" name="object 26"/>
          <p:cNvSpPr txBox="1"/>
          <p:nvPr/>
        </p:nvSpPr>
        <p:spPr>
          <a:xfrm>
            <a:off x="2390" y="4129445"/>
            <a:ext cx="33991"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B</a:t>
            </a:r>
            <a:endParaRPr sz="206">
              <a:latin typeface="Arial"/>
              <a:cs typeface="Arial"/>
            </a:endParaRPr>
          </a:p>
        </p:txBody>
      </p:sp>
      <p:sp>
        <p:nvSpPr>
          <p:cNvPr id="27" name="object 27"/>
          <p:cNvSpPr txBox="1"/>
          <p:nvPr/>
        </p:nvSpPr>
        <p:spPr>
          <a:xfrm>
            <a:off x="7786442" y="4129445"/>
            <a:ext cx="33991"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B</a:t>
            </a:r>
            <a:endParaRPr sz="206">
              <a:latin typeface="Arial"/>
              <a:cs typeface="Arial"/>
            </a:endParaRPr>
          </a:p>
        </p:txBody>
      </p:sp>
      <p:sp>
        <p:nvSpPr>
          <p:cNvPr id="28" name="object 28"/>
          <p:cNvSpPr/>
          <p:nvPr/>
        </p:nvSpPr>
        <p:spPr>
          <a:xfrm>
            <a:off x="0" y="3413759"/>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29" name="object 29"/>
          <p:cNvSpPr/>
          <p:nvPr/>
        </p:nvSpPr>
        <p:spPr>
          <a:xfrm>
            <a:off x="7784054" y="3413759"/>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30" name="object 30"/>
          <p:cNvSpPr/>
          <p:nvPr/>
        </p:nvSpPr>
        <p:spPr>
          <a:xfrm>
            <a:off x="19723" y="3402106"/>
            <a:ext cx="19049" cy="22412"/>
          </a:xfrm>
          <a:custGeom>
            <a:avLst/>
            <a:gdLst/>
            <a:ahLst/>
            <a:cxnLst/>
            <a:rect l="l" t="t" r="r" b="b"/>
            <a:pathLst>
              <a:path w="32384" h="38100">
                <a:moveTo>
                  <a:pt x="32004" y="19812"/>
                </a:moveTo>
                <a:lnTo>
                  <a:pt x="0" y="0"/>
                </a:lnTo>
                <a:lnTo>
                  <a:pt x="0" y="38100"/>
                </a:lnTo>
                <a:lnTo>
                  <a:pt x="32004" y="19812"/>
                </a:lnTo>
                <a:close/>
              </a:path>
            </a:pathLst>
          </a:custGeom>
          <a:solidFill>
            <a:srgbClr val="000000"/>
          </a:solidFill>
        </p:spPr>
        <p:txBody>
          <a:bodyPr wrap="square" lIns="0" tIns="0" rIns="0" bIns="0" rtlCol="0"/>
          <a:lstStyle/>
          <a:p>
            <a:endParaRPr sz="588"/>
          </a:p>
        </p:txBody>
      </p:sp>
      <p:sp>
        <p:nvSpPr>
          <p:cNvPr id="31" name="object 31"/>
          <p:cNvSpPr/>
          <p:nvPr/>
        </p:nvSpPr>
        <p:spPr>
          <a:xfrm>
            <a:off x="19722" y="3402105"/>
            <a:ext cx="19049" cy="22412"/>
          </a:xfrm>
          <a:custGeom>
            <a:avLst/>
            <a:gdLst/>
            <a:ahLst/>
            <a:cxnLst/>
            <a:rect l="l" t="t" r="r" b="b"/>
            <a:pathLst>
              <a:path w="32384" h="38100">
                <a:moveTo>
                  <a:pt x="32003" y="19811"/>
                </a:moveTo>
                <a:lnTo>
                  <a:pt x="0" y="0"/>
                </a:lnTo>
                <a:lnTo>
                  <a:pt x="0" y="38099"/>
                </a:lnTo>
                <a:lnTo>
                  <a:pt x="32003" y="19811"/>
                </a:lnTo>
                <a:close/>
              </a:path>
            </a:pathLst>
          </a:custGeom>
          <a:ln w="3175">
            <a:solidFill>
              <a:srgbClr val="000000"/>
            </a:solidFill>
          </a:ln>
        </p:spPr>
        <p:txBody>
          <a:bodyPr wrap="square" lIns="0" tIns="0" rIns="0" bIns="0" rtlCol="0"/>
          <a:lstStyle/>
          <a:p>
            <a:endParaRPr sz="588"/>
          </a:p>
        </p:txBody>
      </p:sp>
      <p:sp>
        <p:nvSpPr>
          <p:cNvPr id="32" name="object 32"/>
          <p:cNvSpPr/>
          <p:nvPr/>
        </p:nvSpPr>
        <p:spPr>
          <a:xfrm>
            <a:off x="7784055" y="3402106"/>
            <a:ext cx="19049" cy="22412"/>
          </a:xfrm>
          <a:custGeom>
            <a:avLst/>
            <a:gdLst/>
            <a:ahLst/>
            <a:cxnLst/>
            <a:rect l="l" t="t" r="r" b="b"/>
            <a:pathLst>
              <a:path w="32384" h="38100">
                <a:moveTo>
                  <a:pt x="32004" y="38100"/>
                </a:moveTo>
                <a:lnTo>
                  <a:pt x="32004" y="0"/>
                </a:lnTo>
                <a:lnTo>
                  <a:pt x="0" y="19812"/>
                </a:lnTo>
                <a:lnTo>
                  <a:pt x="32004" y="38100"/>
                </a:lnTo>
                <a:close/>
              </a:path>
            </a:pathLst>
          </a:custGeom>
          <a:solidFill>
            <a:srgbClr val="000000"/>
          </a:solidFill>
        </p:spPr>
        <p:txBody>
          <a:bodyPr wrap="square" lIns="0" tIns="0" rIns="0" bIns="0" rtlCol="0"/>
          <a:lstStyle/>
          <a:p>
            <a:endParaRPr sz="588"/>
          </a:p>
        </p:txBody>
      </p:sp>
      <p:sp>
        <p:nvSpPr>
          <p:cNvPr id="33" name="object 33"/>
          <p:cNvSpPr/>
          <p:nvPr/>
        </p:nvSpPr>
        <p:spPr>
          <a:xfrm>
            <a:off x="7784054" y="3402105"/>
            <a:ext cx="19049" cy="22412"/>
          </a:xfrm>
          <a:custGeom>
            <a:avLst/>
            <a:gdLst/>
            <a:ahLst/>
            <a:cxnLst/>
            <a:rect l="l" t="t" r="r" b="b"/>
            <a:pathLst>
              <a:path w="32384" h="38100">
                <a:moveTo>
                  <a:pt x="0" y="19811"/>
                </a:moveTo>
                <a:lnTo>
                  <a:pt x="32003" y="0"/>
                </a:lnTo>
                <a:lnTo>
                  <a:pt x="32003" y="38099"/>
                </a:lnTo>
                <a:lnTo>
                  <a:pt x="0" y="19811"/>
                </a:lnTo>
                <a:close/>
              </a:path>
            </a:pathLst>
          </a:custGeom>
          <a:ln w="3175">
            <a:solidFill>
              <a:srgbClr val="000000"/>
            </a:solidFill>
          </a:ln>
        </p:spPr>
        <p:txBody>
          <a:bodyPr wrap="square" lIns="0" tIns="0" rIns="0" bIns="0" rtlCol="0"/>
          <a:lstStyle/>
          <a:p>
            <a:endParaRPr sz="588"/>
          </a:p>
        </p:txBody>
      </p:sp>
      <p:sp>
        <p:nvSpPr>
          <p:cNvPr id="34" name="object 34"/>
          <p:cNvSpPr txBox="1"/>
          <p:nvPr/>
        </p:nvSpPr>
        <p:spPr>
          <a:xfrm>
            <a:off x="2390" y="5581727"/>
            <a:ext cx="33991"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A</a:t>
            </a:r>
            <a:endParaRPr sz="206">
              <a:latin typeface="Arial"/>
              <a:cs typeface="Arial"/>
            </a:endParaRPr>
          </a:p>
        </p:txBody>
      </p:sp>
      <p:sp>
        <p:nvSpPr>
          <p:cNvPr id="35" name="object 35"/>
          <p:cNvSpPr txBox="1"/>
          <p:nvPr/>
        </p:nvSpPr>
        <p:spPr>
          <a:xfrm>
            <a:off x="7786442" y="5581727"/>
            <a:ext cx="33991" cy="41105"/>
          </a:xfrm>
          <a:prstGeom prst="rect">
            <a:avLst/>
          </a:prstGeom>
        </p:spPr>
        <p:txBody>
          <a:bodyPr vert="horz" wrap="square" lIns="0" tIns="9338" rIns="0" bIns="0" rtlCol="0">
            <a:spAutoFit/>
          </a:bodyPr>
          <a:lstStyle/>
          <a:p>
            <a:pPr marL="7470">
              <a:spcBef>
                <a:spcPts val="74"/>
              </a:spcBef>
            </a:pPr>
            <a:r>
              <a:rPr sz="206" spc="9" dirty="0">
                <a:latin typeface="Arial"/>
                <a:cs typeface="Arial"/>
              </a:rPr>
              <a:t>A</a:t>
            </a:r>
            <a:endParaRPr sz="206">
              <a:latin typeface="Arial"/>
              <a:cs typeface="Arial"/>
            </a:endParaRPr>
          </a:p>
        </p:txBody>
      </p:sp>
      <p:sp>
        <p:nvSpPr>
          <p:cNvPr id="36" name="object 36"/>
          <p:cNvSpPr/>
          <p:nvPr/>
        </p:nvSpPr>
        <p:spPr>
          <a:xfrm>
            <a:off x="0" y="4866042"/>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37" name="object 37"/>
          <p:cNvSpPr/>
          <p:nvPr/>
        </p:nvSpPr>
        <p:spPr>
          <a:xfrm>
            <a:off x="7784054" y="4866042"/>
            <a:ext cx="38847" cy="0"/>
          </a:xfrm>
          <a:custGeom>
            <a:avLst/>
            <a:gdLst/>
            <a:ahLst/>
            <a:cxnLst/>
            <a:rect l="l" t="t" r="r" b="b"/>
            <a:pathLst>
              <a:path w="66040">
                <a:moveTo>
                  <a:pt x="65531" y="0"/>
                </a:moveTo>
                <a:lnTo>
                  <a:pt x="0" y="0"/>
                </a:lnTo>
              </a:path>
            </a:pathLst>
          </a:custGeom>
          <a:ln w="6095">
            <a:solidFill>
              <a:srgbClr val="000000"/>
            </a:solidFill>
          </a:ln>
        </p:spPr>
        <p:txBody>
          <a:bodyPr wrap="square" lIns="0" tIns="0" rIns="0" bIns="0" rtlCol="0"/>
          <a:lstStyle/>
          <a:p>
            <a:endParaRPr sz="588"/>
          </a:p>
        </p:txBody>
      </p:sp>
      <p:sp>
        <p:nvSpPr>
          <p:cNvPr id="38" name="object 38"/>
          <p:cNvSpPr/>
          <p:nvPr/>
        </p:nvSpPr>
        <p:spPr>
          <a:xfrm>
            <a:off x="4724399" y="896471"/>
            <a:ext cx="1394012" cy="774700"/>
          </a:xfrm>
          <a:custGeom>
            <a:avLst/>
            <a:gdLst/>
            <a:ahLst/>
            <a:cxnLst/>
            <a:rect l="l" t="t" r="r" b="b"/>
            <a:pathLst>
              <a:path w="2369820" h="1316989">
                <a:moveTo>
                  <a:pt x="0" y="1316735"/>
                </a:moveTo>
                <a:lnTo>
                  <a:pt x="0" y="0"/>
                </a:lnTo>
                <a:lnTo>
                  <a:pt x="2369819" y="0"/>
                </a:lnTo>
                <a:lnTo>
                  <a:pt x="2369819" y="1316735"/>
                </a:lnTo>
              </a:path>
            </a:pathLst>
          </a:custGeom>
          <a:ln w="6095">
            <a:solidFill>
              <a:srgbClr val="000000"/>
            </a:solidFill>
            <a:prstDash val="lgDash"/>
          </a:ln>
        </p:spPr>
        <p:txBody>
          <a:bodyPr wrap="square" lIns="0" tIns="0" rIns="0" bIns="0" rtlCol="0"/>
          <a:lstStyle/>
          <a:p>
            <a:endParaRPr sz="588"/>
          </a:p>
        </p:txBody>
      </p:sp>
      <p:sp>
        <p:nvSpPr>
          <p:cNvPr id="39" name="object 39"/>
          <p:cNvSpPr/>
          <p:nvPr/>
        </p:nvSpPr>
        <p:spPr>
          <a:xfrm>
            <a:off x="4918038" y="1245198"/>
            <a:ext cx="38847" cy="77321"/>
          </a:xfrm>
          <a:custGeom>
            <a:avLst/>
            <a:gdLst/>
            <a:ahLst/>
            <a:cxnLst/>
            <a:rect l="l" t="t" r="r" b="b"/>
            <a:pathLst>
              <a:path w="66040" h="131444">
                <a:moveTo>
                  <a:pt x="0" y="131063"/>
                </a:moveTo>
                <a:lnTo>
                  <a:pt x="0" y="0"/>
                </a:lnTo>
                <a:lnTo>
                  <a:pt x="65531" y="0"/>
                </a:lnTo>
                <a:lnTo>
                  <a:pt x="65531" y="131063"/>
                </a:lnTo>
              </a:path>
            </a:pathLst>
          </a:custGeom>
          <a:ln w="6095">
            <a:solidFill>
              <a:srgbClr val="000000"/>
            </a:solidFill>
          </a:ln>
        </p:spPr>
        <p:txBody>
          <a:bodyPr wrap="square" lIns="0" tIns="0" rIns="0" bIns="0" rtlCol="0"/>
          <a:lstStyle/>
          <a:p>
            <a:endParaRPr sz="588"/>
          </a:p>
        </p:txBody>
      </p:sp>
      <p:sp>
        <p:nvSpPr>
          <p:cNvPr id="40" name="object 40"/>
          <p:cNvSpPr/>
          <p:nvPr/>
        </p:nvSpPr>
        <p:spPr>
          <a:xfrm>
            <a:off x="4840941" y="1322294"/>
            <a:ext cx="77321" cy="0"/>
          </a:xfrm>
          <a:custGeom>
            <a:avLst/>
            <a:gdLst/>
            <a:ahLst/>
            <a:cxnLst/>
            <a:rect l="l" t="t" r="r" b="b"/>
            <a:pathLst>
              <a:path w="131445">
                <a:moveTo>
                  <a:pt x="0" y="0"/>
                </a:moveTo>
                <a:lnTo>
                  <a:pt x="131063" y="0"/>
                </a:lnTo>
              </a:path>
            </a:pathLst>
          </a:custGeom>
          <a:ln w="6095">
            <a:solidFill>
              <a:srgbClr val="000000"/>
            </a:solidFill>
          </a:ln>
        </p:spPr>
        <p:txBody>
          <a:bodyPr wrap="square" lIns="0" tIns="0" rIns="0" bIns="0" rtlCol="0"/>
          <a:lstStyle/>
          <a:p>
            <a:endParaRPr sz="588"/>
          </a:p>
        </p:txBody>
      </p:sp>
      <p:sp>
        <p:nvSpPr>
          <p:cNvPr id="41" name="object 41"/>
          <p:cNvSpPr/>
          <p:nvPr/>
        </p:nvSpPr>
        <p:spPr>
          <a:xfrm>
            <a:off x="4956585" y="1322294"/>
            <a:ext cx="78068" cy="0"/>
          </a:xfrm>
          <a:custGeom>
            <a:avLst/>
            <a:gdLst/>
            <a:ahLst/>
            <a:cxnLst/>
            <a:rect l="l" t="t" r="r" b="b"/>
            <a:pathLst>
              <a:path w="132715">
                <a:moveTo>
                  <a:pt x="0" y="0"/>
                </a:moveTo>
                <a:lnTo>
                  <a:pt x="132587" y="0"/>
                </a:lnTo>
              </a:path>
            </a:pathLst>
          </a:custGeom>
          <a:ln w="6095">
            <a:solidFill>
              <a:srgbClr val="000000"/>
            </a:solidFill>
          </a:ln>
        </p:spPr>
        <p:txBody>
          <a:bodyPr wrap="square" lIns="0" tIns="0" rIns="0" bIns="0" rtlCol="0"/>
          <a:lstStyle/>
          <a:p>
            <a:endParaRPr sz="588"/>
          </a:p>
        </p:txBody>
      </p:sp>
      <p:sp>
        <p:nvSpPr>
          <p:cNvPr id="42" name="object 42"/>
          <p:cNvSpPr/>
          <p:nvPr/>
        </p:nvSpPr>
        <p:spPr>
          <a:xfrm>
            <a:off x="4722607" y="1671021"/>
            <a:ext cx="1397747" cy="0"/>
          </a:xfrm>
          <a:custGeom>
            <a:avLst/>
            <a:gdLst/>
            <a:ahLst/>
            <a:cxnLst/>
            <a:rect l="l" t="t" r="r" b="b"/>
            <a:pathLst>
              <a:path w="2376170">
                <a:moveTo>
                  <a:pt x="0" y="0"/>
                </a:moveTo>
                <a:lnTo>
                  <a:pt x="2375915" y="0"/>
                </a:lnTo>
              </a:path>
            </a:pathLst>
          </a:custGeom>
          <a:ln w="6095">
            <a:solidFill>
              <a:srgbClr val="000000"/>
            </a:solidFill>
            <a:prstDash val="lgDash"/>
          </a:ln>
        </p:spPr>
        <p:txBody>
          <a:bodyPr wrap="square" lIns="0" tIns="0" rIns="0" bIns="0" rtlCol="0"/>
          <a:lstStyle/>
          <a:p>
            <a:endParaRPr sz="588"/>
          </a:p>
        </p:txBody>
      </p:sp>
      <p:sp>
        <p:nvSpPr>
          <p:cNvPr id="43" name="object 43"/>
          <p:cNvSpPr txBox="1"/>
          <p:nvPr/>
        </p:nvSpPr>
        <p:spPr>
          <a:xfrm>
            <a:off x="456901" y="2001519"/>
            <a:ext cx="125506" cy="81885"/>
          </a:xfrm>
          <a:prstGeom prst="rect">
            <a:avLst/>
          </a:prstGeom>
        </p:spPr>
        <p:txBody>
          <a:bodyPr vert="horz" wrap="square" lIns="0" tIns="9338" rIns="0" bIns="0" rtlCol="0">
            <a:spAutoFit/>
          </a:bodyPr>
          <a:lstStyle/>
          <a:p>
            <a:pPr marL="7470">
              <a:spcBef>
                <a:spcPts val="74"/>
              </a:spcBef>
            </a:pPr>
            <a:r>
              <a:rPr sz="471" b="1" spc="6" dirty="0">
                <a:latin typeface="Courier New"/>
                <a:cs typeface="Courier New"/>
              </a:rPr>
              <a:t>VI</a:t>
            </a:r>
            <a:r>
              <a:rPr sz="471" b="1" spc="9" dirty="0">
                <a:latin typeface="Courier New"/>
                <a:cs typeface="Courier New"/>
              </a:rPr>
              <a:t>N</a:t>
            </a:r>
            <a:endParaRPr sz="471">
              <a:latin typeface="Courier New"/>
              <a:cs typeface="Courier New"/>
            </a:endParaRPr>
          </a:p>
        </p:txBody>
      </p:sp>
      <p:sp>
        <p:nvSpPr>
          <p:cNvPr id="44" name="object 44"/>
          <p:cNvSpPr txBox="1"/>
          <p:nvPr/>
        </p:nvSpPr>
        <p:spPr>
          <a:xfrm>
            <a:off x="1115807" y="2352039"/>
            <a:ext cx="75826"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E</a:t>
            </a:r>
            <a:r>
              <a:rPr sz="382" b="1" spc="6" dirty="0">
                <a:latin typeface="Courier New"/>
                <a:cs typeface="Courier New"/>
              </a:rPr>
              <a:t>N</a:t>
            </a:r>
            <a:endParaRPr sz="382">
              <a:latin typeface="Courier New"/>
              <a:cs typeface="Courier New"/>
            </a:endParaRPr>
          </a:p>
        </p:txBody>
      </p:sp>
      <p:sp>
        <p:nvSpPr>
          <p:cNvPr id="45" name="object 45"/>
          <p:cNvSpPr txBox="1"/>
          <p:nvPr/>
        </p:nvSpPr>
        <p:spPr>
          <a:xfrm>
            <a:off x="5259296" y="3552413"/>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1.8</a:t>
            </a:r>
            <a:r>
              <a:rPr sz="382" b="1" spc="6" dirty="0">
                <a:latin typeface="Courier New"/>
                <a:cs typeface="Courier New"/>
              </a:rPr>
              <a:t>V</a:t>
            </a:r>
            <a:endParaRPr sz="382">
              <a:latin typeface="Courier New"/>
              <a:cs typeface="Courier New"/>
            </a:endParaRPr>
          </a:p>
        </p:txBody>
      </p:sp>
      <p:sp>
        <p:nvSpPr>
          <p:cNvPr id="46" name="object 46"/>
          <p:cNvSpPr txBox="1"/>
          <p:nvPr/>
        </p:nvSpPr>
        <p:spPr>
          <a:xfrm>
            <a:off x="5297844" y="3203686"/>
            <a:ext cx="75826"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1</a:t>
            </a:r>
            <a:r>
              <a:rPr sz="382" b="1" spc="6" dirty="0">
                <a:latin typeface="Courier New"/>
                <a:cs typeface="Courier New"/>
              </a:rPr>
              <a:t>V</a:t>
            </a:r>
            <a:endParaRPr sz="382">
              <a:latin typeface="Courier New"/>
              <a:cs typeface="Courier New"/>
            </a:endParaRPr>
          </a:p>
        </p:txBody>
      </p:sp>
      <p:sp>
        <p:nvSpPr>
          <p:cNvPr id="47" name="object 47"/>
          <p:cNvSpPr txBox="1"/>
          <p:nvPr/>
        </p:nvSpPr>
        <p:spPr>
          <a:xfrm>
            <a:off x="5259296" y="3320228"/>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1.2</a:t>
            </a:r>
            <a:r>
              <a:rPr sz="382" b="1" spc="6" dirty="0">
                <a:latin typeface="Courier New"/>
                <a:cs typeface="Courier New"/>
              </a:rPr>
              <a:t>V</a:t>
            </a:r>
            <a:endParaRPr sz="382">
              <a:latin typeface="Courier New"/>
              <a:cs typeface="Courier New"/>
            </a:endParaRPr>
          </a:p>
        </p:txBody>
      </p:sp>
      <p:sp>
        <p:nvSpPr>
          <p:cNvPr id="48" name="object 48"/>
          <p:cNvSpPr txBox="1"/>
          <p:nvPr/>
        </p:nvSpPr>
        <p:spPr>
          <a:xfrm>
            <a:off x="5259296" y="3668058"/>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2.5</a:t>
            </a:r>
            <a:r>
              <a:rPr sz="382" b="1" spc="6" dirty="0">
                <a:latin typeface="Courier New"/>
                <a:cs typeface="Courier New"/>
              </a:rPr>
              <a:t>V</a:t>
            </a:r>
            <a:endParaRPr sz="382">
              <a:latin typeface="Courier New"/>
              <a:cs typeface="Courier New"/>
            </a:endParaRPr>
          </a:p>
        </p:txBody>
      </p:sp>
      <p:sp>
        <p:nvSpPr>
          <p:cNvPr id="49" name="object 49"/>
          <p:cNvSpPr txBox="1"/>
          <p:nvPr/>
        </p:nvSpPr>
        <p:spPr>
          <a:xfrm>
            <a:off x="5259296" y="3435872"/>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1.5</a:t>
            </a:r>
            <a:r>
              <a:rPr sz="382" b="1" spc="6" dirty="0">
                <a:latin typeface="Courier New"/>
                <a:cs typeface="Courier New"/>
              </a:rPr>
              <a:t>V</a:t>
            </a:r>
            <a:endParaRPr sz="382">
              <a:latin typeface="Courier New"/>
              <a:cs typeface="Courier New"/>
            </a:endParaRPr>
          </a:p>
        </p:txBody>
      </p:sp>
      <p:sp>
        <p:nvSpPr>
          <p:cNvPr id="50" name="object 50"/>
          <p:cNvSpPr txBox="1"/>
          <p:nvPr/>
        </p:nvSpPr>
        <p:spPr>
          <a:xfrm>
            <a:off x="5259296" y="3784599"/>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3.3</a:t>
            </a:r>
            <a:r>
              <a:rPr sz="382" b="1" spc="6" dirty="0">
                <a:latin typeface="Courier New"/>
                <a:cs typeface="Courier New"/>
              </a:rPr>
              <a:t>V</a:t>
            </a:r>
            <a:endParaRPr sz="382">
              <a:latin typeface="Courier New"/>
              <a:cs typeface="Courier New"/>
            </a:endParaRPr>
          </a:p>
        </p:txBody>
      </p:sp>
      <p:sp>
        <p:nvSpPr>
          <p:cNvPr id="51" name="object 51"/>
          <p:cNvSpPr txBox="1"/>
          <p:nvPr/>
        </p:nvSpPr>
        <p:spPr>
          <a:xfrm>
            <a:off x="6138737" y="2719592"/>
            <a:ext cx="10608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NA</a:t>
            </a:r>
            <a:r>
              <a:rPr sz="382" b="1" spc="6" dirty="0">
                <a:latin typeface="Courier New"/>
                <a:cs typeface="Courier New"/>
              </a:rPr>
              <a:t>+</a:t>
            </a:r>
            <a:endParaRPr sz="382">
              <a:latin typeface="Courier New"/>
              <a:cs typeface="Courier New"/>
            </a:endParaRPr>
          </a:p>
        </p:txBody>
      </p:sp>
      <p:sp>
        <p:nvSpPr>
          <p:cNvPr id="52" name="object 52"/>
          <p:cNvSpPr txBox="1"/>
          <p:nvPr/>
        </p:nvSpPr>
        <p:spPr>
          <a:xfrm>
            <a:off x="6150391" y="2506232"/>
            <a:ext cx="10608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NA</a:t>
            </a:r>
            <a:r>
              <a:rPr sz="382" b="1" spc="6" dirty="0">
                <a:latin typeface="Courier New"/>
                <a:cs typeface="Courier New"/>
              </a:rPr>
              <a:t>-</a:t>
            </a:r>
            <a:endParaRPr sz="382">
              <a:latin typeface="Courier New"/>
              <a:cs typeface="Courier New"/>
            </a:endParaRPr>
          </a:p>
        </p:txBody>
      </p:sp>
      <p:sp>
        <p:nvSpPr>
          <p:cNvPr id="53" name="object 53"/>
          <p:cNvSpPr txBox="1"/>
          <p:nvPr/>
        </p:nvSpPr>
        <p:spPr>
          <a:xfrm>
            <a:off x="4755484" y="1344407"/>
            <a:ext cx="410882" cy="67851"/>
          </a:xfrm>
          <a:prstGeom prst="rect">
            <a:avLst/>
          </a:prstGeom>
        </p:spPr>
        <p:txBody>
          <a:bodyPr vert="horz" wrap="square" lIns="0" tIns="8965" rIns="0" bIns="0" rtlCol="0">
            <a:spAutoFit/>
          </a:bodyPr>
          <a:lstStyle/>
          <a:p>
            <a:pPr marL="7470">
              <a:spcBef>
                <a:spcPts val="71"/>
              </a:spcBef>
            </a:pPr>
            <a:r>
              <a:rPr sz="382" b="1" spc="6" dirty="0">
                <a:latin typeface="Courier New"/>
                <a:cs typeface="Courier New"/>
              </a:rPr>
              <a:t>TO </a:t>
            </a:r>
            <a:r>
              <a:rPr sz="382" b="1" spc="9" dirty="0">
                <a:latin typeface="Courier New"/>
                <a:cs typeface="Courier New"/>
              </a:rPr>
              <a:t>SIGN.</a:t>
            </a:r>
            <a:r>
              <a:rPr sz="382" b="1" spc="-24" dirty="0">
                <a:latin typeface="Courier New"/>
                <a:cs typeface="Courier New"/>
              </a:rPr>
              <a:t> </a:t>
            </a:r>
            <a:r>
              <a:rPr sz="382" b="1" spc="9" dirty="0">
                <a:latin typeface="Courier New"/>
                <a:cs typeface="Courier New"/>
              </a:rPr>
              <a:t>GEN.</a:t>
            </a:r>
            <a:endParaRPr sz="382">
              <a:latin typeface="Courier New"/>
              <a:cs typeface="Courier New"/>
            </a:endParaRPr>
          </a:p>
        </p:txBody>
      </p:sp>
      <p:sp>
        <p:nvSpPr>
          <p:cNvPr id="54" name="object 54"/>
          <p:cNvSpPr txBox="1"/>
          <p:nvPr/>
        </p:nvSpPr>
        <p:spPr>
          <a:xfrm>
            <a:off x="4698109" y="783217"/>
            <a:ext cx="4415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TRANSIENT</a:t>
            </a:r>
            <a:r>
              <a:rPr sz="382" b="1" spc="-26" dirty="0">
                <a:latin typeface="Courier New"/>
                <a:cs typeface="Courier New"/>
              </a:rPr>
              <a:t> </a:t>
            </a:r>
            <a:r>
              <a:rPr sz="382" b="1" spc="9" dirty="0">
                <a:latin typeface="Courier New"/>
                <a:cs typeface="Courier New"/>
              </a:rPr>
              <a:t>LOAD</a:t>
            </a:r>
            <a:endParaRPr sz="382">
              <a:latin typeface="Courier New"/>
              <a:cs typeface="Courier New"/>
            </a:endParaRPr>
          </a:p>
        </p:txBody>
      </p:sp>
      <p:sp>
        <p:nvSpPr>
          <p:cNvPr id="55" name="object 55"/>
          <p:cNvSpPr txBox="1"/>
          <p:nvPr/>
        </p:nvSpPr>
        <p:spPr>
          <a:xfrm>
            <a:off x="1967458" y="4094778"/>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750</a:t>
            </a:r>
            <a:r>
              <a:rPr sz="382" b="1" spc="6" dirty="0">
                <a:latin typeface="Courier New"/>
                <a:cs typeface="Courier New"/>
              </a:rPr>
              <a:t>K</a:t>
            </a:r>
            <a:endParaRPr sz="382">
              <a:latin typeface="Courier New"/>
              <a:cs typeface="Courier New"/>
            </a:endParaRPr>
          </a:p>
        </p:txBody>
      </p:sp>
      <p:sp>
        <p:nvSpPr>
          <p:cNvPr id="56" name="object 56"/>
          <p:cNvSpPr txBox="1"/>
          <p:nvPr/>
        </p:nvSpPr>
        <p:spPr>
          <a:xfrm>
            <a:off x="1967458" y="4210422"/>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550</a:t>
            </a:r>
            <a:r>
              <a:rPr sz="382" b="1" spc="6" dirty="0">
                <a:latin typeface="Courier New"/>
                <a:cs typeface="Courier New"/>
              </a:rPr>
              <a:t>K</a:t>
            </a:r>
            <a:endParaRPr sz="382">
              <a:latin typeface="Courier New"/>
              <a:cs typeface="Courier New"/>
            </a:endParaRPr>
          </a:p>
        </p:txBody>
      </p:sp>
      <p:sp>
        <p:nvSpPr>
          <p:cNvPr id="57" name="object 57"/>
          <p:cNvSpPr txBox="1"/>
          <p:nvPr/>
        </p:nvSpPr>
        <p:spPr>
          <a:xfrm>
            <a:off x="1967458" y="3978236"/>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1.1</a:t>
            </a:r>
            <a:r>
              <a:rPr sz="382" b="1" spc="6" dirty="0">
                <a:latin typeface="Courier New"/>
                <a:cs typeface="Courier New"/>
              </a:rPr>
              <a:t>M</a:t>
            </a:r>
            <a:endParaRPr sz="382">
              <a:latin typeface="Courier New"/>
              <a:cs typeface="Courier New"/>
            </a:endParaRPr>
          </a:p>
        </p:txBody>
      </p:sp>
      <p:sp>
        <p:nvSpPr>
          <p:cNvPr id="58" name="object 58"/>
          <p:cNvSpPr txBox="1"/>
          <p:nvPr/>
        </p:nvSpPr>
        <p:spPr>
          <a:xfrm>
            <a:off x="2897092" y="3511176"/>
            <a:ext cx="2059267" cy="842236"/>
          </a:xfrm>
          <a:prstGeom prst="rect">
            <a:avLst/>
          </a:prstGeom>
        </p:spPr>
        <p:txBody>
          <a:bodyPr vert="horz" wrap="square" lIns="0" tIns="8591" rIns="0" bIns="0" rtlCol="0">
            <a:spAutoFit/>
          </a:bodyPr>
          <a:lstStyle/>
          <a:p>
            <a:pPr marL="7470">
              <a:lnSpc>
                <a:spcPts val="491"/>
              </a:lnSpc>
              <a:spcBef>
                <a:spcPts val="67"/>
              </a:spcBef>
            </a:pPr>
            <a:r>
              <a:rPr sz="441" spc="3" dirty="0">
                <a:latin typeface="Courier New"/>
                <a:cs typeface="Courier New"/>
              </a:rPr>
              <a:t>2oz</a:t>
            </a:r>
            <a:r>
              <a:rPr sz="441" spc="-3" dirty="0">
                <a:latin typeface="Courier New"/>
                <a:cs typeface="Courier New"/>
              </a:rPr>
              <a:t> </a:t>
            </a:r>
            <a:r>
              <a:rPr sz="441" spc="3" dirty="0">
                <a:latin typeface="Courier New"/>
                <a:cs typeface="Courier New"/>
              </a:rPr>
              <a:t>copper.</a:t>
            </a:r>
            <a:endParaRPr sz="441" dirty="0">
              <a:latin typeface="Courier New"/>
              <a:cs typeface="Courier New"/>
            </a:endParaRPr>
          </a:p>
          <a:p>
            <a:pPr marL="7470" marR="2988">
              <a:lnSpc>
                <a:spcPts val="453"/>
              </a:lnSpc>
              <a:spcBef>
                <a:spcPts val="41"/>
              </a:spcBef>
            </a:pPr>
            <a:r>
              <a:rPr sz="441" spc="3" dirty="0">
                <a:latin typeface="Courier New"/>
                <a:cs typeface="Courier New"/>
              </a:rPr>
              <a:t>The top layer contains the main power traces for VIN, VOUT,  and SW. Also on the top layer are majority of the signal  traces. The top layer has dedicated ground plane for quiet  analog ground that is connected to the main power ground  plane at a single point. The internal layer-1 is a large  ground plane and also routes signals to test points. The  internal layer-2 contains an additional large ground</a:t>
            </a:r>
            <a:r>
              <a:rPr sz="441" spc="-59" dirty="0">
                <a:latin typeface="Courier New"/>
                <a:cs typeface="Courier New"/>
              </a:rPr>
              <a:t> </a:t>
            </a:r>
            <a:r>
              <a:rPr sz="441" spc="3" dirty="0">
                <a:latin typeface="Courier New"/>
                <a:cs typeface="Courier New"/>
              </a:rPr>
              <a:t>copper  area as well as an additional VIN and VOUT copper fill.</a:t>
            </a:r>
            <a:r>
              <a:rPr sz="441" spc="-59" dirty="0">
                <a:latin typeface="Courier New"/>
                <a:cs typeface="Courier New"/>
              </a:rPr>
              <a:t> </a:t>
            </a:r>
            <a:r>
              <a:rPr sz="441" spc="3" dirty="0">
                <a:latin typeface="Courier New"/>
                <a:cs typeface="Courier New"/>
              </a:rPr>
              <a:t>The  bottom layer is another ground plane with two additional  traces for the output voltage feedback. The top-side</a:t>
            </a:r>
            <a:r>
              <a:rPr sz="441" spc="-59" dirty="0">
                <a:latin typeface="Courier New"/>
                <a:cs typeface="Courier New"/>
              </a:rPr>
              <a:t> </a:t>
            </a:r>
            <a:r>
              <a:rPr sz="441" spc="3" dirty="0">
                <a:latin typeface="Courier New"/>
                <a:cs typeface="Courier New"/>
              </a:rPr>
              <a:t>ground  traces are connected to the bottom and internal ground  planes with multiple vias placed around the</a:t>
            </a:r>
            <a:r>
              <a:rPr sz="441" spc="-38" dirty="0">
                <a:latin typeface="Courier New"/>
                <a:cs typeface="Courier New"/>
              </a:rPr>
              <a:t> </a:t>
            </a:r>
            <a:r>
              <a:rPr sz="441" spc="3" dirty="0">
                <a:latin typeface="Courier New"/>
                <a:cs typeface="Courier New"/>
              </a:rPr>
              <a:t>board.</a:t>
            </a:r>
            <a:endParaRPr sz="441" dirty="0">
              <a:latin typeface="Courier New"/>
              <a:cs typeface="Courier New"/>
            </a:endParaRPr>
          </a:p>
        </p:txBody>
      </p:sp>
      <p:sp>
        <p:nvSpPr>
          <p:cNvPr id="59" name="object 59"/>
          <p:cNvSpPr txBox="1"/>
          <p:nvPr/>
        </p:nvSpPr>
        <p:spPr>
          <a:xfrm>
            <a:off x="2897092" y="4314412"/>
            <a:ext cx="2093259" cy="531819"/>
          </a:xfrm>
          <a:prstGeom prst="rect">
            <a:avLst/>
          </a:prstGeom>
        </p:spPr>
        <p:txBody>
          <a:bodyPr vert="horz" wrap="square" lIns="0" tIns="18676" rIns="0" bIns="0" rtlCol="0">
            <a:spAutoFit/>
          </a:bodyPr>
          <a:lstStyle/>
          <a:p>
            <a:pPr marL="7470" marR="2988">
              <a:lnSpc>
                <a:spcPts val="453"/>
              </a:lnSpc>
              <a:spcBef>
                <a:spcPts val="147"/>
              </a:spcBef>
            </a:pPr>
            <a:r>
              <a:rPr sz="441" spc="3" dirty="0">
                <a:latin typeface="Courier New"/>
                <a:cs typeface="Courier New"/>
              </a:rPr>
              <a:t>The input decoupling capacitors and bootstrap capacitor are  all located as close to the IC as possible. Additionally,</a:t>
            </a:r>
            <a:r>
              <a:rPr sz="441" spc="-59" dirty="0">
                <a:latin typeface="Courier New"/>
                <a:cs typeface="Courier New"/>
              </a:rPr>
              <a:t> </a:t>
            </a:r>
            <a:r>
              <a:rPr sz="441" spc="3" dirty="0">
                <a:latin typeface="Courier New"/>
                <a:cs typeface="Courier New"/>
              </a:rPr>
              <a:t>the  voltage set point resistor divider components are kept close  to the IC. The voltage divider network ties to the output  voltage at the point of regulation. Critical analog circuits  such as the voltage set point divider, EN resistor and COMP  pin are terminated to the quiet analog ground island on the  top</a:t>
            </a:r>
            <a:r>
              <a:rPr sz="441" spc="265" dirty="0">
                <a:latin typeface="Courier New"/>
                <a:cs typeface="Courier New"/>
              </a:rPr>
              <a:t> </a:t>
            </a:r>
            <a:r>
              <a:rPr sz="441" spc="3" dirty="0">
                <a:latin typeface="Courier New"/>
                <a:cs typeface="Courier New"/>
              </a:rPr>
              <a:t>layer.</a:t>
            </a:r>
            <a:endParaRPr sz="441">
              <a:latin typeface="Courier New"/>
              <a:cs typeface="Courier New"/>
            </a:endParaRPr>
          </a:p>
        </p:txBody>
      </p:sp>
      <p:sp>
        <p:nvSpPr>
          <p:cNvPr id="60" name="object 60"/>
          <p:cNvSpPr txBox="1"/>
          <p:nvPr/>
        </p:nvSpPr>
        <p:spPr>
          <a:xfrm>
            <a:off x="4601285" y="1771127"/>
            <a:ext cx="75826"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S</a:t>
            </a:r>
            <a:r>
              <a:rPr sz="382" b="1" spc="6" dirty="0">
                <a:latin typeface="Courier New"/>
                <a:cs typeface="Courier New"/>
              </a:rPr>
              <a:t>W</a:t>
            </a:r>
            <a:endParaRPr sz="382">
              <a:latin typeface="Courier New"/>
              <a:cs typeface="Courier New"/>
            </a:endParaRPr>
          </a:p>
        </p:txBody>
      </p:sp>
      <p:sp>
        <p:nvSpPr>
          <p:cNvPr id="61" name="object 61"/>
          <p:cNvSpPr txBox="1"/>
          <p:nvPr/>
        </p:nvSpPr>
        <p:spPr>
          <a:xfrm>
            <a:off x="4794922" y="1771127"/>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PGN</a:t>
            </a:r>
            <a:r>
              <a:rPr sz="382" b="1" spc="6" dirty="0">
                <a:latin typeface="Courier New"/>
                <a:cs typeface="Courier New"/>
              </a:rPr>
              <a:t>D</a:t>
            </a:r>
            <a:endParaRPr sz="382">
              <a:latin typeface="Courier New"/>
              <a:cs typeface="Courier New"/>
            </a:endParaRPr>
          </a:p>
        </p:txBody>
      </p:sp>
      <p:sp>
        <p:nvSpPr>
          <p:cNvPr id="62" name="object 62"/>
          <p:cNvSpPr txBox="1"/>
          <p:nvPr/>
        </p:nvSpPr>
        <p:spPr>
          <a:xfrm>
            <a:off x="960720" y="1771127"/>
            <a:ext cx="10608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Vi</a:t>
            </a:r>
            <a:r>
              <a:rPr sz="382" b="1" spc="6" dirty="0">
                <a:latin typeface="Courier New"/>
                <a:cs typeface="Courier New"/>
              </a:rPr>
              <a:t>n</a:t>
            </a:r>
            <a:endParaRPr sz="382">
              <a:latin typeface="Courier New"/>
              <a:cs typeface="Courier New"/>
            </a:endParaRPr>
          </a:p>
        </p:txBody>
      </p:sp>
      <p:sp>
        <p:nvSpPr>
          <p:cNvPr id="63" name="object 63"/>
          <p:cNvSpPr txBox="1"/>
          <p:nvPr/>
        </p:nvSpPr>
        <p:spPr>
          <a:xfrm>
            <a:off x="2199640" y="2041861"/>
            <a:ext cx="75826"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E</a:t>
            </a:r>
            <a:r>
              <a:rPr sz="382" b="1" spc="6" dirty="0">
                <a:latin typeface="Courier New"/>
                <a:cs typeface="Courier New"/>
              </a:rPr>
              <a:t>N</a:t>
            </a:r>
            <a:endParaRPr sz="382">
              <a:latin typeface="Courier New"/>
              <a:cs typeface="Courier New"/>
            </a:endParaRPr>
          </a:p>
        </p:txBody>
      </p:sp>
      <p:sp>
        <p:nvSpPr>
          <p:cNvPr id="64" name="object 64"/>
          <p:cNvSpPr txBox="1"/>
          <p:nvPr/>
        </p:nvSpPr>
        <p:spPr>
          <a:xfrm>
            <a:off x="2044550" y="2312595"/>
            <a:ext cx="75826"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P</a:t>
            </a:r>
            <a:r>
              <a:rPr sz="382" b="1" spc="6" dirty="0">
                <a:latin typeface="Courier New"/>
                <a:cs typeface="Courier New"/>
              </a:rPr>
              <a:t>G</a:t>
            </a:r>
            <a:endParaRPr sz="382">
              <a:latin typeface="Courier New"/>
              <a:cs typeface="Courier New"/>
            </a:endParaRPr>
          </a:p>
        </p:txBody>
      </p:sp>
      <p:sp>
        <p:nvSpPr>
          <p:cNvPr id="65" name="object 65"/>
          <p:cNvSpPr txBox="1"/>
          <p:nvPr/>
        </p:nvSpPr>
        <p:spPr>
          <a:xfrm>
            <a:off x="6576208" y="2196951"/>
            <a:ext cx="13671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Vou</a:t>
            </a:r>
            <a:r>
              <a:rPr sz="382" b="1" spc="6" dirty="0">
                <a:latin typeface="Courier New"/>
                <a:cs typeface="Courier New"/>
              </a:rPr>
              <a:t>t</a:t>
            </a:r>
            <a:endParaRPr sz="382">
              <a:latin typeface="Courier New"/>
              <a:cs typeface="Courier New"/>
            </a:endParaRPr>
          </a:p>
        </p:txBody>
      </p:sp>
      <p:sp>
        <p:nvSpPr>
          <p:cNvPr id="66" name="object 66"/>
          <p:cNvSpPr txBox="1"/>
          <p:nvPr/>
        </p:nvSpPr>
        <p:spPr>
          <a:xfrm>
            <a:off x="2083992" y="2467684"/>
            <a:ext cx="106082" cy="67851"/>
          </a:xfrm>
          <a:prstGeom prst="rect">
            <a:avLst/>
          </a:prstGeom>
        </p:spPr>
        <p:txBody>
          <a:bodyPr vert="horz" wrap="square" lIns="0" tIns="8965" rIns="0" bIns="0" rtlCol="0">
            <a:spAutoFit/>
          </a:bodyPr>
          <a:lstStyle/>
          <a:p>
            <a:pPr marL="7470">
              <a:spcBef>
                <a:spcPts val="71"/>
              </a:spcBef>
            </a:pPr>
            <a:r>
              <a:rPr sz="382" b="1" spc="9" dirty="0">
                <a:latin typeface="Courier New"/>
                <a:cs typeface="Courier New"/>
              </a:rPr>
              <a:t>VC</a:t>
            </a:r>
            <a:r>
              <a:rPr sz="382" b="1" spc="6" dirty="0">
                <a:latin typeface="Courier New"/>
                <a:cs typeface="Courier New"/>
              </a:rPr>
              <a:t>C</a:t>
            </a:r>
            <a:endParaRPr sz="382">
              <a:latin typeface="Courier New"/>
              <a:cs typeface="Courier New"/>
            </a:endParaRPr>
          </a:p>
        </p:txBody>
      </p:sp>
      <p:sp>
        <p:nvSpPr>
          <p:cNvPr id="67" name="object 67"/>
          <p:cNvSpPr/>
          <p:nvPr/>
        </p:nvSpPr>
        <p:spPr>
          <a:xfrm>
            <a:off x="968188" y="2213385"/>
            <a:ext cx="77321" cy="0"/>
          </a:xfrm>
          <a:custGeom>
            <a:avLst/>
            <a:gdLst/>
            <a:ahLst/>
            <a:cxnLst/>
            <a:rect l="l" t="t" r="r" b="b"/>
            <a:pathLst>
              <a:path w="131444">
                <a:moveTo>
                  <a:pt x="0" y="0"/>
                </a:moveTo>
                <a:lnTo>
                  <a:pt x="131063" y="0"/>
                </a:lnTo>
              </a:path>
            </a:pathLst>
          </a:custGeom>
          <a:ln w="6095">
            <a:solidFill>
              <a:srgbClr val="FF0000"/>
            </a:solidFill>
          </a:ln>
        </p:spPr>
        <p:txBody>
          <a:bodyPr wrap="square" lIns="0" tIns="0" rIns="0" bIns="0" rtlCol="0"/>
          <a:lstStyle/>
          <a:p>
            <a:endParaRPr sz="588"/>
          </a:p>
        </p:txBody>
      </p:sp>
      <p:sp>
        <p:nvSpPr>
          <p:cNvPr id="68" name="object 68"/>
          <p:cNvSpPr/>
          <p:nvPr/>
        </p:nvSpPr>
        <p:spPr>
          <a:xfrm>
            <a:off x="979842" y="2225039"/>
            <a:ext cx="53788" cy="0"/>
          </a:xfrm>
          <a:custGeom>
            <a:avLst/>
            <a:gdLst/>
            <a:ahLst/>
            <a:cxnLst/>
            <a:rect l="l" t="t" r="r" b="b"/>
            <a:pathLst>
              <a:path w="91439">
                <a:moveTo>
                  <a:pt x="0" y="0"/>
                </a:moveTo>
                <a:lnTo>
                  <a:pt x="91439" y="0"/>
                </a:lnTo>
              </a:path>
            </a:pathLst>
          </a:custGeom>
          <a:ln w="6095">
            <a:solidFill>
              <a:srgbClr val="FF0000"/>
            </a:solidFill>
          </a:ln>
        </p:spPr>
        <p:txBody>
          <a:bodyPr wrap="square" lIns="0" tIns="0" rIns="0" bIns="0" rtlCol="0"/>
          <a:lstStyle/>
          <a:p>
            <a:endParaRPr sz="588"/>
          </a:p>
        </p:txBody>
      </p:sp>
      <p:sp>
        <p:nvSpPr>
          <p:cNvPr id="69" name="object 69"/>
          <p:cNvSpPr/>
          <p:nvPr/>
        </p:nvSpPr>
        <p:spPr>
          <a:xfrm>
            <a:off x="991497" y="2236694"/>
            <a:ext cx="30629" cy="0"/>
          </a:xfrm>
          <a:custGeom>
            <a:avLst/>
            <a:gdLst/>
            <a:ahLst/>
            <a:cxnLst/>
            <a:rect l="l" t="t" r="r" b="b"/>
            <a:pathLst>
              <a:path w="52069">
                <a:moveTo>
                  <a:pt x="0" y="0"/>
                </a:moveTo>
                <a:lnTo>
                  <a:pt x="51815" y="0"/>
                </a:lnTo>
              </a:path>
            </a:pathLst>
          </a:custGeom>
          <a:ln w="6095">
            <a:solidFill>
              <a:srgbClr val="FF0000"/>
            </a:solidFill>
          </a:ln>
        </p:spPr>
        <p:txBody>
          <a:bodyPr wrap="square" lIns="0" tIns="0" rIns="0" bIns="0" rtlCol="0"/>
          <a:lstStyle/>
          <a:p>
            <a:endParaRPr sz="588"/>
          </a:p>
        </p:txBody>
      </p:sp>
      <p:sp>
        <p:nvSpPr>
          <p:cNvPr id="70" name="object 70"/>
          <p:cNvSpPr/>
          <p:nvPr/>
        </p:nvSpPr>
        <p:spPr>
          <a:xfrm>
            <a:off x="1003150" y="2248348"/>
            <a:ext cx="7471" cy="0"/>
          </a:xfrm>
          <a:custGeom>
            <a:avLst/>
            <a:gdLst/>
            <a:ahLst/>
            <a:cxnLst/>
            <a:rect l="l" t="t" r="r" b="b"/>
            <a:pathLst>
              <a:path w="12700">
                <a:moveTo>
                  <a:pt x="0" y="0"/>
                </a:moveTo>
                <a:lnTo>
                  <a:pt x="12191" y="0"/>
                </a:lnTo>
              </a:path>
            </a:pathLst>
          </a:custGeom>
          <a:ln w="6095">
            <a:solidFill>
              <a:srgbClr val="FF0000"/>
            </a:solidFill>
          </a:ln>
        </p:spPr>
        <p:txBody>
          <a:bodyPr wrap="square" lIns="0" tIns="0" rIns="0" bIns="0" rtlCol="0"/>
          <a:lstStyle/>
          <a:p>
            <a:endParaRPr sz="588"/>
          </a:p>
        </p:txBody>
      </p:sp>
      <p:sp>
        <p:nvSpPr>
          <p:cNvPr id="71" name="object 71"/>
          <p:cNvSpPr/>
          <p:nvPr/>
        </p:nvSpPr>
        <p:spPr>
          <a:xfrm>
            <a:off x="4762948" y="1981199"/>
            <a:ext cx="78068" cy="0"/>
          </a:xfrm>
          <a:custGeom>
            <a:avLst/>
            <a:gdLst/>
            <a:ahLst/>
            <a:cxnLst/>
            <a:rect l="l" t="t" r="r" b="b"/>
            <a:pathLst>
              <a:path w="132715">
                <a:moveTo>
                  <a:pt x="0" y="0"/>
                </a:moveTo>
                <a:lnTo>
                  <a:pt x="132587" y="0"/>
                </a:lnTo>
              </a:path>
            </a:pathLst>
          </a:custGeom>
          <a:ln w="6095">
            <a:solidFill>
              <a:srgbClr val="FF0000"/>
            </a:solidFill>
          </a:ln>
        </p:spPr>
        <p:txBody>
          <a:bodyPr wrap="square" lIns="0" tIns="0" rIns="0" bIns="0" rtlCol="0"/>
          <a:lstStyle/>
          <a:p>
            <a:endParaRPr sz="588"/>
          </a:p>
        </p:txBody>
      </p:sp>
      <p:sp>
        <p:nvSpPr>
          <p:cNvPr id="72" name="object 72"/>
          <p:cNvSpPr/>
          <p:nvPr/>
        </p:nvSpPr>
        <p:spPr>
          <a:xfrm>
            <a:off x="4774602" y="1992854"/>
            <a:ext cx="54909" cy="0"/>
          </a:xfrm>
          <a:custGeom>
            <a:avLst/>
            <a:gdLst/>
            <a:ahLst/>
            <a:cxnLst/>
            <a:rect l="l" t="t" r="r" b="b"/>
            <a:pathLst>
              <a:path w="93345">
                <a:moveTo>
                  <a:pt x="0" y="0"/>
                </a:moveTo>
                <a:lnTo>
                  <a:pt x="92963" y="0"/>
                </a:lnTo>
              </a:path>
            </a:pathLst>
          </a:custGeom>
          <a:ln w="6095">
            <a:solidFill>
              <a:srgbClr val="FF0000"/>
            </a:solidFill>
          </a:ln>
        </p:spPr>
        <p:txBody>
          <a:bodyPr wrap="square" lIns="0" tIns="0" rIns="0" bIns="0" rtlCol="0"/>
          <a:lstStyle/>
          <a:p>
            <a:endParaRPr sz="588"/>
          </a:p>
        </p:txBody>
      </p:sp>
      <p:sp>
        <p:nvSpPr>
          <p:cNvPr id="73" name="object 73"/>
          <p:cNvSpPr/>
          <p:nvPr/>
        </p:nvSpPr>
        <p:spPr>
          <a:xfrm>
            <a:off x="4786256" y="2004508"/>
            <a:ext cx="31376" cy="0"/>
          </a:xfrm>
          <a:custGeom>
            <a:avLst/>
            <a:gdLst/>
            <a:ahLst/>
            <a:cxnLst/>
            <a:rect l="l" t="t" r="r" b="b"/>
            <a:pathLst>
              <a:path w="53340">
                <a:moveTo>
                  <a:pt x="0" y="0"/>
                </a:moveTo>
                <a:lnTo>
                  <a:pt x="53339" y="0"/>
                </a:lnTo>
              </a:path>
            </a:pathLst>
          </a:custGeom>
          <a:ln w="6095">
            <a:solidFill>
              <a:srgbClr val="FF0000"/>
            </a:solidFill>
          </a:ln>
        </p:spPr>
        <p:txBody>
          <a:bodyPr wrap="square" lIns="0" tIns="0" rIns="0" bIns="0" rtlCol="0"/>
          <a:lstStyle/>
          <a:p>
            <a:endParaRPr sz="588"/>
          </a:p>
        </p:txBody>
      </p:sp>
      <p:sp>
        <p:nvSpPr>
          <p:cNvPr id="74" name="object 74"/>
          <p:cNvSpPr/>
          <p:nvPr/>
        </p:nvSpPr>
        <p:spPr>
          <a:xfrm>
            <a:off x="4797910" y="2015265"/>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75" name="object 75"/>
          <p:cNvSpPr/>
          <p:nvPr/>
        </p:nvSpPr>
        <p:spPr>
          <a:xfrm>
            <a:off x="3601122" y="3413759"/>
            <a:ext cx="78068" cy="0"/>
          </a:xfrm>
          <a:custGeom>
            <a:avLst/>
            <a:gdLst/>
            <a:ahLst/>
            <a:cxnLst/>
            <a:rect l="l" t="t" r="r" b="b"/>
            <a:pathLst>
              <a:path w="132714">
                <a:moveTo>
                  <a:pt x="0" y="0"/>
                </a:moveTo>
                <a:lnTo>
                  <a:pt x="132587" y="0"/>
                </a:lnTo>
              </a:path>
            </a:pathLst>
          </a:custGeom>
          <a:ln w="6095">
            <a:solidFill>
              <a:srgbClr val="FF0000"/>
            </a:solidFill>
          </a:ln>
        </p:spPr>
        <p:txBody>
          <a:bodyPr wrap="square" lIns="0" tIns="0" rIns="0" bIns="0" rtlCol="0"/>
          <a:lstStyle/>
          <a:p>
            <a:endParaRPr sz="588"/>
          </a:p>
        </p:txBody>
      </p:sp>
      <p:sp>
        <p:nvSpPr>
          <p:cNvPr id="76" name="object 76"/>
          <p:cNvSpPr/>
          <p:nvPr/>
        </p:nvSpPr>
        <p:spPr>
          <a:xfrm>
            <a:off x="3612776" y="3425414"/>
            <a:ext cx="54909" cy="0"/>
          </a:xfrm>
          <a:custGeom>
            <a:avLst/>
            <a:gdLst/>
            <a:ahLst/>
            <a:cxnLst/>
            <a:rect l="l" t="t" r="r" b="b"/>
            <a:pathLst>
              <a:path w="93345">
                <a:moveTo>
                  <a:pt x="0" y="0"/>
                </a:moveTo>
                <a:lnTo>
                  <a:pt x="92963" y="0"/>
                </a:lnTo>
              </a:path>
            </a:pathLst>
          </a:custGeom>
          <a:ln w="6095">
            <a:solidFill>
              <a:srgbClr val="FF0000"/>
            </a:solidFill>
          </a:ln>
        </p:spPr>
        <p:txBody>
          <a:bodyPr wrap="square" lIns="0" tIns="0" rIns="0" bIns="0" rtlCol="0"/>
          <a:lstStyle/>
          <a:p>
            <a:endParaRPr sz="588"/>
          </a:p>
        </p:txBody>
      </p:sp>
      <p:sp>
        <p:nvSpPr>
          <p:cNvPr id="77" name="object 77"/>
          <p:cNvSpPr/>
          <p:nvPr/>
        </p:nvSpPr>
        <p:spPr>
          <a:xfrm>
            <a:off x="3624431" y="3437068"/>
            <a:ext cx="31376" cy="0"/>
          </a:xfrm>
          <a:custGeom>
            <a:avLst/>
            <a:gdLst/>
            <a:ahLst/>
            <a:cxnLst/>
            <a:rect l="l" t="t" r="r" b="b"/>
            <a:pathLst>
              <a:path w="53339">
                <a:moveTo>
                  <a:pt x="0" y="0"/>
                </a:moveTo>
                <a:lnTo>
                  <a:pt x="53339" y="0"/>
                </a:lnTo>
              </a:path>
            </a:pathLst>
          </a:custGeom>
          <a:ln w="6095">
            <a:solidFill>
              <a:srgbClr val="FF0000"/>
            </a:solidFill>
          </a:ln>
        </p:spPr>
        <p:txBody>
          <a:bodyPr wrap="square" lIns="0" tIns="0" rIns="0" bIns="0" rtlCol="0"/>
          <a:lstStyle/>
          <a:p>
            <a:endParaRPr sz="588"/>
          </a:p>
        </p:txBody>
      </p:sp>
      <p:sp>
        <p:nvSpPr>
          <p:cNvPr id="78" name="object 78"/>
          <p:cNvSpPr/>
          <p:nvPr/>
        </p:nvSpPr>
        <p:spPr>
          <a:xfrm>
            <a:off x="3636085" y="3448722"/>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79" name="object 79"/>
          <p:cNvSpPr/>
          <p:nvPr/>
        </p:nvSpPr>
        <p:spPr>
          <a:xfrm>
            <a:off x="3212054" y="3411967"/>
            <a:ext cx="81578" cy="42134"/>
          </a:xfrm>
          <a:prstGeom prst="rect">
            <a:avLst/>
          </a:prstGeom>
          <a:blipFill>
            <a:blip r:embed="rId2" cstate="print"/>
            <a:stretch>
              <a:fillRect/>
            </a:stretch>
          </a:blipFill>
        </p:spPr>
        <p:txBody>
          <a:bodyPr wrap="square" lIns="0" tIns="0" rIns="0" bIns="0" rtlCol="0"/>
          <a:lstStyle/>
          <a:p>
            <a:endParaRPr sz="588"/>
          </a:p>
        </p:txBody>
      </p:sp>
      <p:sp>
        <p:nvSpPr>
          <p:cNvPr id="80" name="object 80"/>
          <p:cNvSpPr/>
          <p:nvPr/>
        </p:nvSpPr>
        <p:spPr>
          <a:xfrm>
            <a:off x="5922981" y="3567056"/>
            <a:ext cx="81578" cy="42134"/>
          </a:xfrm>
          <a:prstGeom prst="rect">
            <a:avLst/>
          </a:prstGeom>
          <a:blipFill>
            <a:blip r:embed="rId2" cstate="print"/>
            <a:stretch>
              <a:fillRect/>
            </a:stretch>
          </a:blipFill>
        </p:spPr>
        <p:txBody>
          <a:bodyPr wrap="square" lIns="0" tIns="0" rIns="0" bIns="0" rtlCol="0"/>
          <a:lstStyle/>
          <a:p>
            <a:endParaRPr sz="588"/>
          </a:p>
        </p:txBody>
      </p:sp>
      <p:sp>
        <p:nvSpPr>
          <p:cNvPr id="81" name="object 81"/>
          <p:cNvSpPr/>
          <p:nvPr/>
        </p:nvSpPr>
        <p:spPr>
          <a:xfrm>
            <a:off x="4143487" y="3123303"/>
            <a:ext cx="78068" cy="0"/>
          </a:xfrm>
          <a:custGeom>
            <a:avLst/>
            <a:gdLst/>
            <a:ahLst/>
            <a:cxnLst/>
            <a:rect l="l" t="t" r="r" b="b"/>
            <a:pathLst>
              <a:path w="132715">
                <a:moveTo>
                  <a:pt x="0" y="0"/>
                </a:moveTo>
                <a:lnTo>
                  <a:pt x="132587" y="0"/>
                </a:lnTo>
              </a:path>
            </a:pathLst>
          </a:custGeom>
          <a:ln w="6095">
            <a:solidFill>
              <a:srgbClr val="FF0000"/>
            </a:solidFill>
          </a:ln>
        </p:spPr>
        <p:txBody>
          <a:bodyPr wrap="square" lIns="0" tIns="0" rIns="0" bIns="0" rtlCol="0"/>
          <a:lstStyle/>
          <a:p>
            <a:endParaRPr sz="588"/>
          </a:p>
        </p:txBody>
      </p:sp>
      <p:sp>
        <p:nvSpPr>
          <p:cNvPr id="82" name="object 82"/>
          <p:cNvSpPr/>
          <p:nvPr/>
        </p:nvSpPr>
        <p:spPr>
          <a:xfrm>
            <a:off x="4155141" y="3134957"/>
            <a:ext cx="54909" cy="0"/>
          </a:xfrm>
          <a:custGeom>
            <a:avLst/>
            <a:gdLst/>
            <a:ahLst/>
            <a:cxnLst/>
            <a:rect l="l" t="t" r="r" b="b"/>
            <a:pathLst>
              <a:path w="93345">
                <a:moveTo>
                  <a:pt x="0" y="0"/>
                </a:moveTo>
                <a:lnTo>
                  <a:pt x="92963" y="0"/>
                </a:lnTo>
              </a:path>
            </a:pathLst>
          </a:custGeom>
          <a:ln w="6095">
            <a:solidFill>
              <a:srgbClr val="FF0000"/>
            </a:solidFill>
          </a:ln>
        </p:spPr>
        <p:txBody>
          <a:bodyPr wrap="square" lIns="0" tIns="0" rIns="0" bIns="0" rtlCol="0"/>
          <a:lstStyle/>
          <a:p>
            <a:endParaRPr sz="588"/>
          </a:p>
        </p:txBody>
      </p:sp>
      <p:sp>
        <p:nvSpPr>
          <p:cNvPr id="83" name="object 83"/>
          <p:cNvSpPr/>
          <p:nvPr/>
        </p:nvSpPr>
        <p:spPr>
          <a:xfrm>
            <a:off x="4166796" y="3146611"/>
            <a:ext cx="31376" cy="0"/>
          </a:xfrm>
          <a:custGeom>
            <a:avLst/>
            <a:gdLst/>
            <a:ahLst/>
            <a:cxnLst/>
            <a:rect l="l" t="t" r="r" b="b"/>
            <a:pathLst>
              <a:path w="53340">
                <a:moveTo>
                  <a:pt x="0" y="0"/>
                </a:moveTo>
                <a:lnTo>
                  <a:pt x="53339" y="0"/>
                </a:lnTo>
              </a:path>
            </a:pathLst>
          </a:custGeom>
          <a:ln w="6095">
            <a:solidFill>
              <a:srgbClr val="FF0000"/>
            </a:solidFill>
          </a:ln>
        </p:spPr>
        <p:txBody>
          <a:bodyPr wrap="square" lIns="0" tIns="0" rIns="0" bIns="0" rtlCol="0"/>
          <a:lstStyle/>
          <a:p>
            <a:endParaRPr sz="588"/>
          </a:p>
        </p:txBody>
      </p:sp>
      <p:sp>
        <p:nvSpPr>
          <p:cNvPr id="84" name="object 84"/>
          <p:cNvSpPr/>
          <p:nvPr/>
        </p:nvSpPr>
        <p:spPr>
          <a:xfrm>
            <a:off x="4178449" y="3158265"/>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85" name="object 85"/>
          <p:cNvSpPr/>
          <p:nvPr/>
        </p:nvSpPr>
        <p:spPr>
          <a:xfrm>
            <a:off x="2554045" y="3179781"/>
            <a:ext cx="80682" cy="42134"/>
          </a:xfrm>
          <a:prstGeom prst="rect">
            <a:avLst/>
          </a:prstGeom>
          <a:blipFill>
            <a:blip r:embed="rId3" cstate="print"/>
            <a:stretch>
              <a:fillRect/>
            </a:stretch>
          </a:blipFill>
        </p:spPr>
        <p:txBody>
          <a:bodyPr wrap="square" lIns="0" tIns="0" rIns="0" bIns="0" rtlCol="0"/>
          <a:lstStyle/>
          <a:p>
            <a:endParaRPr sz="588"/>
          </a:p>
        </p:txBody>
      </p:sp>
      <p:sp>
        <p:nvSpPr>
          <p:cNvPr id="86" name="object 86"/>
          <p:cNvSpPr/>
          <p:nvPr/>
        </p:nvSpPr>
        <p:spPr>
          <a:xfrm>
            <a:off x="5576943" y="1013011"/>
            <a:ext cx="77321" cy="0"/>
          </a:xfrm>
          <a:custGeom>
            <a:avLst/>
            <a:gdLst/>
            <a:ahLst/>
            <a:cxnLst/>
            <a:rect l="l" t="t" r="r" b="b"/>
            <a:pathLst>
              <a:path w="131445">
                <a:moveTo>
                  <a:pt x="0" y="0"/>
                </a:moveTo>
                <a:lnTo>
                  <a:pt x="131063" y="0"/>
                </a:lnTo>
              </a:path>
            </a:pathLst>
          </a:custGeom>
          <a:ln w="6095">
            <a:solidFill>
              <a:srgbClr val="FF0000"/>
            </a:solidFill>
          </a:ln>
        </p:spPr>
        <p:txBody>
          <a:bodyPr wrap="square" lIns="0" tIns="0" rIns="0" bIns="0" rtlCol="0"/>
          <a:lstStyle/>
          <a:p>
            <a:endParaRPr sz="588"/>
          </a:p>
        </p:txBody>
      </p:sp>
      <p:sp>
        <p:nvSpPr>
          <p:cNvPr id="87" name="object 87"/>
          <p:cNvSpPr/>
          <p:nvPr/>
        </p:nvSpPr>
        <p:spPr>
          <a:xfrm>
            <a:off x="5588597" y="1024665"/>
            <a:ext cx="53788" cy="0"/>
          </a:xfrm>
          <a:custGeom>
            <a:avLst/>
            <a:gdLst/>
            <a:ahLst/>
            <a:cxnLst/>
            <a:rect l="l" t="t" r="r" b="b"/>
            <a:pathLst>
              <a:path w="91440">
                <a:moveTo>
                  <a:pt x="0" y="0"/>
                </a:moveTo>
                <a:lnTo>
                  <a:pt x="91439" y="0"/>
                </a:lnTo>
              </a:path>
            </a:pathLst>
          </a:custGeom>
          <a:ln w="6095">
            <a:solidFill>
              <a:srgbClr val="FF0000"/>
            </a:solidFill>
          </a:ln>
        </p:spPr>
        <p:txBody>
          <a:bodyPr wrap="square" lIns="0" tIns="0" rIns="0" bIns="0" rtlCol="0"/>
          <a:lstStyle/>
          <a:p>
            <a:endParaRPr sz="588"/>
          </a:p>
        </p:txBody>
      </p:sp>
      <p:sp>
        <p:nvSpPr>
          <p:cNvPr id="88" name="object 88"/>
          <p:cNvSpPr/>
          <p:nvPr/>
        </p:nvSpPr>
        <p:spPr>
          <a:xfrm>
            <a:off x="5600251" y="1036320"/>
            <a:ext cx="30629" cy="0"/>
          </a:xfrm>
          <a:custGeom>
            <a:avLst/>
            <a:gdLst/>
            <a:ahLst/>
            <a:cxnLst/>
            <a:rect l="l" t="t" r="r" b="b"/>
            <a:pathLst>
              <a:path w="52070">
                <a:moveTo>
                  <a:pt x="0" y="0"/>
                </a:moveTo>
                <a:lnTo>
                  <a:pt x="51815" y="0"/>
                </a:lnTo>
              </a:path>
            </a:pathLst>
          </a:custGeom>
          <a:ln w="6095">
            <a:solidFill>
              <a:srgbClr val="FF0000"/>
            </a:solidFill>
          </a:ln>
        </p:spPr>
        <p:txBody>
          <a:bodyPr wrap="square" lIns="0" tIns="0" rIns="0" bIns="0" rtlCol="0"/>
          <a:lstStyle/>
          <a:p>
            <a:endParaRPr sz="588"/>
          </a:p>
        </p:txBody>
      </p:sp>
      <p:sp>
        <p:nvSpPr>
          <p:cNvPr id="89" name="object 89"/>
          <p:cNvSpPr/>
          <p:nvPr/>
        </p:nvSpPr>
        <p:spPr>
          <a:xfrm>
            <a:off x="5611009" y="1047077"/>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90" name="object 90"/>
          <p:cNvSpPr/>
          <p:nvPr/>
        </p:nvSpPr>
        <p:spPr>
          <a:xfrm>
            <a:off x="5189668" y="1554480"/>
            <a:ext cx="77321" cy="0"/>
          </a:xfrm>
          <a:custGeom>
            <a:avLst/>
            <a:gdLst/>
            <a:ahLst/>
            <a:cxnLst/>
            <a:rect l="l" t="t" r="r" b="b"/>
            <a:pathLst>
              <a:path w="131445">
                <a:moveTo>
                  <a:pt x="0" y="0"/>
                </a:moveTo>
                <a:lnTo>
                  <a:pt x="131063" y="0"/>
                </a:lnTo>
              </a:path>
            </a:pathLst>
          </a:custGeom>
          <a:ln w="6095">
            <a:solidFill>
              <a:srgbClr val="FF0000"/>
            </a:solidFill>
          </a:ln>
        </p:spPr>
        <p:txBody>
          <a:bodyPr wrap="square" lIns="0" tIns="0" rIns="0" bIns="0" rtlCol="0"/>
          <a:lstStyle/>
          <a:p>
            <a:endParaRPr sz="588"/>
          </a:p>
        </p:txBody>
      </p:sp>
      <p:sp>
        <p:nvSpPr>
          <p:cNvPr id="91" name="object 91"/>
          <p:cNvSpPr/>
          <p:nvPr/>
        </p:nvSpPr>
        <p:spPr>
          <a:xfrm>
            <a:off x="5201322" y="1566134"/>
            <a:ext cx="53788" cy="0"/>
          </a:xfrm>
          <a:custGeom>
            <a:avLst/>
            <a:gdLst/>
            <a:ahLst/>
            <a:cxnLst/>
            <a:rect l="l" t="t" r="r" b="b"/>
            <a:pathLst>
              <a:path w="91440">
                <a:moveTo>
                  <a:pt x="0" y="0"/>
                </a:moveTo>
                <a:lnTo>
                  <a:pt x="91439" y="0"/>
                </a:lnTo>
              </a:path>
            </a:pathLst>
          </a:custGeom>
          <a:ln w="6095">
            <a:solidFill>
              <a:srgbClr val="FF0000"/>
            </a:solidFill>
          </a:ln>
        </p:spPr>
        <p:txBody>
          <a:bodyPr wrap="square" lIns="0" tIns="0" rIns="0" bIns="0" rtlCol="0"/>
          <a:lstStyle/>
          <a:p>
            <a:endParaRPr sz="588"/>
          </a:p>
        </p:txBody>
      </p:sp>
      <p:sp>
        <p:nvSpPr>
          <p:cNvPr id="92" name="object 92"/>
          <p:cNvSpPr/>
          <p:nvPr/>
        </p:nvSpPr>
        <p:spPr>
          <a:xfrm>
            <a:off x="5212976" y="1577788"/>
            <a:ext cx="30629" cy="0"/>
          </a:xfrm>
          <a:custGeom>
            <a:avLst/>
            <a:gdLst/>
            <a:ahLst/>
            <a:cxnLst/>
            <a:rect l="l" t="t" r="r" b="b"/>
            <a:pathLst>
              <a:path w="52070">
                <a:moveTo>
                  <a:pt x="0" y="0"/>
                </a:moveTo>
                <a:lnTo>
                  <a:pt x="51815" y="0"/>
                </a:lnTo>
              </a:path>
            </a:pathLst>
          </a:custGeom>
          <a:ln w="6095">
            <a:solidFill>
              <a:srgbClr val="FF0000"/>
            </a:solidFill>
          </a:ln>
        </p:spPr>
        <p:txBody>
          <a:bodyPr wrap="square" lIns="0" tIns="0" rIns="0" bIns="0" rtlCol="0"/>
          <a:lstStyle/>
          <a:p>
            <a:endParaRPr sz="588"/>
          </a:p>
        </p:txBody>
      </p:sp>
      <p:sp>
        <p:nvSpPr>
          <p:cNvPr id="93" name="object 93"/>
          <p:cNvSpPr/>
          <p:nvPr/>
        </p:nvSpPr>
        <p:spPr>
          <a:xfrm>
            <a:off x="5223733" y="1589442"/>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94" name="object 94"/>
          <p:cNvSpPr/>
          <p:nvPr/>
        </p:nvSpPr>
        <p:spPr>
          <a:xfrm>
            <a:off x="5305312" y="1554480"/>
            <a:ext cx="78068" cy="0"/>
          </a:xfrm>
          <a:custGeom>
            <a:avLst/>
            <a:gdLst/>
            <a:ahLst/>
            <a:cxnLst/>
            <a:rect l="l" t="t" r="r" b="b"/>
            <a:pathLst>
              <a:path w="132715">
                <a:moveTo>
                  <a:pt x="0" y="0"/>
                </a:moveTo>
                <a:lnTo>
                  <a:pt x="132587" y="0"/>
                </a:lnTo>
              </a:path>
            </a:pathLst>
          </a:custGeom>
          <a:ln w="6095">
            <a:solidFill>
              <a:srgbClr val="FF0000"/>
            </a:solidFill>
          </a:ln>
        </p:spPr>
        <p:txBody>
          <a:bodyPr wrap="square" lIns="0" tIns="0" rIns="0" bIns="0" rtlCol="0"/>
          <a:lstStyle/>
          <a:p>
            <a:endParaRPr sz="588"/>
          </a:p>
        </p:txBody>
      </p:sp>
      <p:sp>
        <p:nvSpPr>
          <p:cNvPr id="95" name="object 95"/>
          <p:cNvSpPr/>
          <p:nvPr/>
        </p:nvSpPr>
        <p:spPr>
          <a:xfrm>
            <a:off x="5316967" y="1566134"/>
            <a:ext cx="54909" cy="0"/>
          </a:xfrm>
          <a:custGeom>
            <a:avLst/>
            <a:gdLst/>
            <a:ahLst/>
            <a:cxnLst/>
            <a:rect l="l" t="t" r="r" b="b"/>
            <a:pathLst>
              <a:path w="93345">
                <a:moveTo>
                  <a:pt x="0" y="0"/>
                </a:moveTo>
                <a:lnTo>
                  <a:pt x="92963" y="0"/>
                </a:lnTo>
              </a:path>
            </a:pathLst>
          </a:custGeom>
          <a:ln w="6095">
            <a:solidFill>
              <a:srgbClr val="FF0000"/>
            </a:solidFill>
          </a:ln>
        </p:spPr>
        <p:txBody>
          <a:bodyPr wrap="square" lIns="0" tIns="0" rIns="0" bIns="0" rtlCol="0"/>
          <a:lstStyle/>
          <a:p>
            <a:endParaRPr sz="588"/>
          </a:p>
        </p:txBody>
      </p:sp>
      <p:sp>
        <p:nvSpPr>
          <p:cNvPr id="96" name="object 96"/>
          <p:cNvSpPr/>
          <p:nvPr/>
        </p:nvSpPr>
        <p:spPr>
          <a:xfrm>
            <a:off x="5328621" y="1577788"/>
            <a:ext cx="31376" cy="0"/>
          </a:xfrm>
          <a:custGeom>
            <a:avLst/>
            <a:gdLst/>
            <a:ahLst/>
            <a:cxnLst/>
            <a:rect l="l" t="t" r="r" b="b"/>
            <a:pathLst>
              <a:path w="53340">
                <a:moveTo>
                  <a:pt x="0" y="0"/>
                </a:moveTo>
                <a:lnTo>
                  <a:pt x="53339" y="0"/>
                </a:lnTo>
              </a:path>
            </a:pathLst>
          </a:custGeom>
          <a:ln w="6095">
            <a:solidFill>
              <a:srgbClr val="FF0000"/>
            </a:solidFill>
          </a:ln>
        </p:spPr>
        <p:txBody>
          <a:bodyPr wrap="square" lIns="0" tIns="0" rIns="0" bIns="0" rtlCol="0"/>
          <a:lstStyle/>
          <a:p>
            <a:endParaRPr sz="588"/>
          </a:p>
        </p:txBody>
      </p:sp>
      <p:sp>
        <p:nvSpPr>
          <p:cNvPr id="97" name="object 97"/>
          <p:cNvSpPr/>
          <p:nvPr/>
        </p:nvSpPr>
        <p:spPr>
          <a:xfrm>
            <a:off x="5340275" y="1589442"/>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98" name="object 98"/>
          <p:cNvSpPr/>
          <p:nvPr/>
        </p:nvSpPr>
        <p:spPr>
          <a:xfrm>
            <a:off x="1123278" y="3878131"/>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99" name="object 99"/>
          <p:cNvSpPr/>
          <p:nvPr/>
        </p:nvSpPr>
        <p:spPr>
          <a:xfrm>
            <a:off x="1103555" y="3878131"/>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100" name="object 100"/>
          <p:cNvSpPr txBox="1"/>
          <p:nvPr/>
        </p:nvSpPr>
        <p:spPr>
          <a:xfrm>
            <a:off x="1076362" y="3828526"/>
            <a:ext cx="64621" cy="48701"/>
          </a:xfrm>
          <a:prstGeom prst="rect">
            <a:avLst/>
          </a:prstGeom>
        </p:spPr>
        <p:txBody>
          <a:bodyPr vert="horz" wrap="square" lIns="0" tIns="7844" rIns="0" bIns="0" rtlCol="0">
            <a:spAutoFit/>
          </a:bodyPr>
          <a:lstStyle/>
          <a:p>
            <a:pPr marL="7470">
              <a:spcBef>
                <a:spcPts val="62"/>
              </a:spcBef>
            </a:pPr>
            <a:r>
              <a:rPr sz="265" spc="-3" dirty="0">
                <a:latin typeface="Arial"/>
                <a:cs typeface="Arial"/>
              </a:rPr>
              <a:t>V</a:t>
            </a:r>
            <a:r>
              <a:rPr sz="265" spc="3" dirty="0">
                <a:latin typeface="Arial"/>
                <a:cs typeface="Arial"/>
              </a:rPr>
              <a:t>in</a:t>
            </a:r>
            <a:endParaRPr sz="265">
              <a:latin typeface="Arial"/>
              <a:cs typeface="Arial"/>
            </a:endParaRPr>
          </a:p>
        </p:txBody>
      </p:sp>
      <p:sp>
        <p:nvSpPr>
          <p:cNvPr id="101" name="object 101"/>
          <p:cNvSpPr/>
          <p:nvPr/>
        </p:nvSpPr>
        <p:spPr>
          <a:xfrm>
            <a:off x="1355464" y="4555863"/>
            <a:ext cx="77321" cy="0"/>
          </a:xfrm>
          <a:custGeom>
            <a:avLst/>
            <a:gdLst/>
            <a:ahLst/>
            <a:cxnLst/>
            <a:rect l="l" t="t" r="r" b="b"/>
            <a:pathLst>
              <a:path w="131444">
                <a:moveTo>
                  <a:pt x="0" y="0"/>
                </a:moveTo>
                <a:lnTo>
                  <a:pt x="131063" y="0"/>
                </a:lnTo>
              </a:path>
            </a:pathLst>
          </a:custGeom>
          <a:ln w="6095">
            <a:solidFill>
              <a:srgbClr val="FF0000"/>
            </a:solidFill>
          </a:ln>
        </p:spPr>
        <p:txBody>
          <a:bodyPr wrap="square" lIns="0" tIns="0" rIns="0" bIns="0" rtlCol="0"/>
          <a:lstStyle/>
          <a:p>
            <a:endParaRPr sz="588"/>
          </a:p>
        </p:txBody>
      </p:sp>
      <p:sp>
        <p:nvSpPr>
          <p:cNvPr id="102" name="object 102"/>
          <p:cNvSpPr/>
          <p:nvPr/>
        </p:nvSpPr>
        <p:spPr>
          <a:xfrm>
            <a:off x="1367118" y="4567517"/>
            <a:ext cx="53788" cy="0"/>
          </a:xfrm>
          <a:custGeom>
            <a:avLst/>
            <a:gdLst/>
            <a:ahLst/>
            <a:cxnLst/>
            <a:rect l="l" t="t" r="r" b="b"/>
            <a:pathLst>
              <a:path w="91439">
                <a:moveTo>
                  <a:pt x="0" y="0"/>
                </a:moveTo>
                <a:lnTo>
                  <a:pt x="91439" y="0"/>
                </a:lnTo>
              </a:path>
            </a:pathLst>
          </a:custGeom>
          <a:ln w="6095">
            <a:solidFill>
              <a:srgbClr val="FF0000"/>
            </a:solidFill>
          </a:ln>
        </p:spPr>
        <p:txBody>
          <a:bodyPr wrap="square" lIns="0" tIns="0" rIns="0" bIns="0" rtlCol="0"/>
          <a:lstStyle/>
          <a:p>
            <a:endParaRPr sz="588"/>
          </a:p>
        </p:txBody>
      </p:sp>
      <p:sp>
        <p:nvSpPr>
          <p:cNvPr id="103" name="object 103"/>
          <p:cNvSpPr/>
          <p:nvPr/>
        </p:nvSpPr>
        <p:spPr>
          <a:xfrm>
            <a:off x="1378771" y="4579171"/>
            <a:ext cx="30629" cy="0"/>
          </a:xfrm>
          <a:custGeom>
            <a:avLst/>
            <a:gdLst/>
            <a:ahLst/>
            <a:cxnLst/>
            <a:rect l="l" t="t" r="r" b="b"/>
            <a:pathLst>
              <a:path w="52069">
                <a:moveTo>
                  <a:pt x="0" y="0"/>
                </a:moveTo>
                <a:lnTo>
                  <a:pt x="51815" y="0"/>
                </a:lnTo>
              </a:path>
            </a:pathLst>
          </a:custGeom>
          <a:ln w="6095">
            <a:solidFill>
              <a:srgbClr val="FF0000"/>
            </a:solidFill>
          </a:ln>
        </p:spPr>
        <p:txBody>
          <a:bodyPr wrap="square" lIns="0" tIns="0" rIns="0" bIns="0" rtlCol="0"/>
          <a:lstStyle/>
          <a:p>
            <a:endParaRPr sz="588"/>
          </a:p>
        </p:txBody>
      </p:sp>
      <p:sp>
        <p:nvSpPr>
          <p:cNvPr id="104" name="object 104"/>
          <p:cNvSpPr/>
          <p:nvPr/>
        </p:nvSpPr>
        <p:spPr>
          <a:xfrm>
            <a:off x="1390425" y="4590825"/>
            <a:ext cx="7471" cy="0"/>
          </a:xfrm>
          <a:custGeom>
            <a:avLst/>
            <a:gdLst/>
            <a:ahLst/>
            <a:cxnLst/>
            <a:rect l="l" t="t" r="r" b="b"/>
            <a:pathLst>
              <a:path w="12700">
                <a:moveTo>
                  <a:pt x="0" y="0"/>
                </a:moveTo>
                <a:lnTo>
                  <a:pt x="12191" y="0"/>
                </a:lnTo>
              </a:path>
            </a:pathLst>
          </a:custGeom>
          <a:ln w="6095">
            <a:solidFill>
              <a:srgbClr val="FF0000"/>
            </a:solidFill>
          </a:ln>
        </p:spPr>
        <p:txBody>
          <a:bodyPr wrap="square" lIns="0" tIns="0" rIns="0" bIns="0" rtlCol="0"/>
          <a:lstStyle/>
          <a:p>
            <a:endParaRPr sz="588"/>
          </a:p>
        </p:txBody>
      </p:sp>
      <p:sp>
        <p:nvSpPr>
          <p:cNvPr id="105" name="object 105"/>
          <p:cNvSpPr/>
          <p:nvPr/>
        </p:nvSpPr>
        <p:spPr>
          <a:xfrm>
            <a:off x="2670585" y="4147969"/>
            <a:ext cx="80682" cy="42134"/>
          </a:xfrm>
          <a:prstGeom prst="rect">
            <a:avLst/>
          </a:prstGeom>
          <a:blipFill>
            <a:blip r:embed="rId4" cstate="print"/>
            <a:stretch>
              <a:fillRect/>
            </a:stretch>
          </a:blipFill>
        </p:spPr>
        <p:txBody>
          <a:bodyPr wrap="square" lIns="0" tIns="0" rIns="0" bIns="0" rtlCol="0"/>
          <a:lstStyle/>
          <a:p>
            <a:endParaRPr sz="588"/>
          </a:p>
        </p:txBody>
      </p:sp>
      <p:sp>
        <p:nvSpPr>
          <p:cNvPr id="106" name="object 106"/>
          <p:cNvSpPr/>
          <p:nvPr/>
        </p:nvSpPr>
        <p:spPr>
          <a:xfrm>
            <a:off x="4685851" y="2522668"/>
            <a:ext cx="77321" cy="0"/>
          </a:xfrm>
          <a:custGeom>
            <a:avLst/>
            <a:gdLst/>
            <a:ahLst/>
            <a:cxnLst/>
            <a:rect l="l" t="t" r="r" b="b"/>
            <a:pathLst>
              <a:path w="131445">
                <a:moveTo>
                  <a:pt x="0" y="0"/>
                </a:moveTo>
                <a:lnTo>
                  <a:pt x="131063" y="0"/>
                </a:lnTo>
              </a:path>
            </a:pathLst>
          </a:custGeom>
          <a:ln w="6095">
            <a:solidFill>
              <a:srgbClr val="FF0000"/>
            </a:solidFill>
          </a:ln>
        </p:spPr>
        <p:txBody>
          <a:bodyPr wrap="square" lIns="0" tIns="0" rIns="0" bIns="0" rtlCol="0"/>
          <a:lstStyle/>
          <a:p>
            <a:endParaRPr sz="588"/>
          </a:p>
        </p:txBody>
      </p:sp>
      <p:sp>
        <p:nvSpPr>
          <p:cNvPr id="107" name="object 107"/>
          <p:cNvSpPr/>
          <p:nvPr/>
        </p:nvSpPr>
        <p:spPr>
          <a:xfrm>
            <a:off x="4697505" y="2534322"/>
            <a:ext cx="53788" cy="0"/>
          </a:xfrm>
          <a:custGeom>
            <a:avLst/>
            <a:gdLst/>
            <a:ahLst/>
            <a:cxnLst/>
            <a:rect l="l" t="t" r="r" b="b"/>
            <a:pathLst>
              <a:path w="91440">
                <a:moveTo>
                  <a:pt x="0" y="0"/>
                </a:moveTo>
                <a:lnTo>
                  <a:pt x="91439" y="0"/>
                </a:lnTo>
              </a:path>
            </a:pathLst>
          </a:custGeom>
          <a:ln w="6095">
            <a:solidFill>
              <a:srgbClr val="FF0000"/>
            </a:solidFill>
          </a:ln>
        </p:spPr>
        <p:txBody>
          <a:bodyPr wrap="square" lIns="0" tIns="0" rIns="0" bIns="0" rtlCol="0"/>
          <a:lstStyle/>
          <a:p>
            <a:endParaRPr sz="588"/>
          </a:p>
        </p:txBody>
      </p:sp>
      <p:sp>
        <p:nvSpPr>
          <p:cNvPr id="108" name="object 108"/>
          <p:cNvSpPr/>
          <p:nvPr/>
        </p:nvSpPr>
        <p:spPr>
          <a:xfrm>
            <a:off x="4709160" y="2545976"/>
            <a:ext cx="30629" cy="0"/>
          </a:xfrm>
          <a:custGeom>
            <a:avLst/>
            <a:gdLst/>
            <a:ahLst/>
            <a:cxnLst/>
            <a:rect l="l" t="t" r="r" b="b"/>
            <a:pathLst>
              <a:path w="52070">
                <a:moveTo>
                  <a:pt x="0" y="0"/>
                </a:moveTo>
                <a:lnTo>
                  <a:pt x="51815" y="0"/>
                </a:lnTo>
              </a:path>
            </a:pathLst>
          </a:custGeom>
          <a:ln w="6095">
            <a:solidFill>
              <a:srgbClr val="FF0000"/>
            </a:solidFill>
          </a:ln>
        </p:spPr>
        <p:txBody>
          <a:bodyPr wrap="square" lIns="0" tIns="0" rIns="0" bIns="0" rtlCol="0"/>
          <a:lstStyle/>
          <a:p>
            <a:endParaRPr sz="588"/>
          </a:p>
        </p:txBody>
      </p:sp>
      <p:sp>
        <p:nvSpPr>
          <p:cNvPr id="109" name="object 109"/>
          <p:cNvSpPr/>
          <p:nvPr/>
        </p:nvSpPr>
        <p:spPr>
          <a:xfrm>
            <a:off x="4720813" y="2557630"/>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110" name="object 110"/>
          <p:cNvSpPr/>
          <p:nvPr/>
        </p:nvSpPr>
        <p:spPr>
          <a:xfrm>
            <a:off x="5770581" y="2407023"/>
            <a:ext cx="77321" cy="0"/>
          </a:xfrm>
          <a:custGeom>
            <a:avLst/>
            <a:gdLst/>
            <a:ahLst/>
            <a:cxnLst/>
            <a:rect l="l" t="t" r="r" b="b"/>
            <a:pathLst>
              <a:path w="131445">
                <a:moveTo>
                  <a:pt x="0" y="0"/>
                </a:moveTo>
                <a:lnTo>
                  <a:pt x="131063" y="0"/>
                </a:lnTo>
              </a:path>
            </a:pathLst>
          </a:custGeom>
          <a:ln w="6095">
            <a:solidFill>
              <a:srgbClr val="FF0000"/>
            </a:solidFill>
          </a:ln>
        </p:spPr>
        <p:txBody>
          <a:bodyPr wrap="square" lIns="0" tIns="0" rIns="0" bIns="0" rtlCol="0"/>
          <a:lstStyle/>
          <a:p>
            <a:endParaRPr sz="588"/>
          </a:p>
        </p:txBody>
      </p:sp>
      <p:sp>
        <p:nvSpPr>
          <p:cNvPr id="111" name="object 111"/>
          <p:cNvSpPr/>
          <p:nvPr/>
        </p:nvSpPr>
        <p:spPr>
          <a:xfrm>
            <a:off x="5782235" y="2418677"/>
            <a:ext cx="53788" cy="0"/>
          </a:xfrm>
          <a:custGeom>
            <a:avLst/>
            <a:gdLst/>
            <a:ahLst/>
            <a:cxnLst/>
            <a:rect l="l" t="t" r="r" b="b"/>
            <a:pathLst>
              <a:path w="91440">
                <a:moveTo>
                  <a:pt x="0" y="0"/>
                </a:moveTo>
                <a:lnTo>
                  <a:pt x="91439" y="0"/>
                </a:lnTo>
              </a:path>
            </a:pathLst>
          </a:custGeom>
          <a:ln w="6095">
            <a:solidFill>
              <a:srgbClr val="FF0000"/>
            </a:solidFill>
          </a:ln>
        </p:spPr>
        <p:txBody>
          <a:bodyPr wrap="square" lIns="0" tIns="0" rIns="0" bIns="0" rtlCol="0"/>
          <a:lstStyle/>
          <a:p>
            <a:endParaRPr sz="588"/>
          </a:p>
        </p:txBody>
      </p:sp>
      <p:sp>
        <p:nvSpPr>
          <p:cNvPr id="112" name="object 112"/>
          <p:cNvSpPr/>
          <p:nvPr/>
        </p:nvSpPr>
        <p:spPr>
          <a:xfrm>
            <a:off x="5793889" y="2430332"/>
            <a:ext cx="30629" cy="0"/>
          </a:xfrm>
          <a:custGeom>
            <a:avLst/>
            <a:gdLst/>
            <a:ahLst/>
            <a:cxnLst/>
            <a:rect l="l" t="t" r="r" b="b"/>
            <a:pathLst>
              <a:path w="52070">
                <a:moveTo>
                  <a:pt x="0" y="0"/>
                </a:moveTo>
                <a:lnTo>
                  <a:pt x="51815" y="0"/>
                </a:lnTo>
              </a:path>
            </a:pathLst>
          </a:custGeom>
          <a:ln w="6095">
            <a:solidFill>
              <a:srgbClr val="FF0000"/>
            </a:solidFill>
          </a:ln>
        </p:spPr>
        <p:txBody>
          <a:bodyPr wrap="square" lIns="0" tIns="0" rIns="0" bIns="0" rtlCol="0"/>
          <a:lstStyle/>
          <a:p>
            <a:endParaRPr sz="588"/>
          </a:p>
        </p:txBody>
      </p:sp>
      <p:sp>
        <p:nvSpPr>
          <p:cNvPr id="113" name="object 113"/>
          <p:cNvSpPr/>
          <p:nvPr/>
        </p:nvSpPr>
        <p:spPr>
          <a:xfrm>
            <a:off x="5804647" y="2441986"/>
            <a:ext cx="8218" cy="0"/>
          </a:xfrm>
          <a:custGeom>
            <a:avLst/>
            <a:gdLst/>
            <a:ahLst/>
            <a:cxnLst/>
            <a:rect l="l" t="t" r="r" b="b"/>
            <a:pathLst>
              <a:path w="13970">
                <a:moveTo>
                  <a:pt x="0" y="0"/>
                </a:moveTo>
                <a:lnTo>
                  <a:pt x="13715" y="0"/>
                </a:lnTo>
              </a:path>
            </a:pathLst>
          </a:custGeom>
          <a:ln w="6095">
            <a:solidFill>
              <a:srgbClr val="FF0000"/>
            </a:solidFill>
          </a:ln>
        </p:spPr>
        <p:txBody>
          <a:bodyPr wrap="square" lIns="0" tIns="0" rIns="0" bIns="0" rtlCol="0"/>
          <a:lstStyle/>
          <a:p>
            <a:endParaRPr sz="588"/>
          </a:p>
        </p:txBody>
      </p:sp>
      <p:sp>
        <p:nvSpPr>
          <p:cNvPr id="114" name="object 114"/>
          <p:cNvSpPr/>
          <p:nvPr/>
        </p:nvSpPr>
        <p:spPr>
          <a:xfrm>
            <a:off x="5109883" y="3411967"/>
            <a:ext cx="81578" cy="42134"/>
          </a:xfrm>
          <a:prstGeom prst="rect">
            <a:avLst/>
          </a:prstGeom>
          <a:blipFill>
            <a:blip r:embed="rId5" cstate="print"/>
            <a:stretch>
              <a:fillRect/>
            </a:stretch>
          </a:blipFill>
        </p:spPr>
        <p:txBody>
          <a:bodyPr wrap="square" lIns="0" tIns="0" rIns="0" bIns="0" rtlCol="0"/>
          <a:lstStyle/>
          <a:p>
            <a:endParaRPr sz="588"/>
          </a:p>
        </p:txBody>
      </p:sp>
      <p:sp>
        <p:nvSpPr>
          <p:cNvPr id="115" name="object 115"/>
          <p:cNvSpPr/>
          <p:nvPr/>
        </p:nvSpPr>
        <p:spPr>
          <a:xfrm>
            <a:off x="1471108" y="3336663"/>
            <a:ext cx="78068" cy="0"/>
          </a:xfrm>
          <a:custGeom>
            <a:avLst/>
            <a:gdLst/>
            <a:ahLst/>
            <a:cxnLst/>
            <a:rect l="l" t="t" r="r" b="b"/>
            <a:pathLst>
              <a:path w="132714">
                <a:moveTo>
                  <a:pt x="0" y="0"/>
                </a:moveTo>
                <a:lnTo>
                  <a:pt x="132587" y="0"/>
                </a:lnTo>
              </a:path>
            </a:pathLst>
          </a:custGeom>
          <a:ln w="6095">
            <a:solidFill>
              <a:srgbClr val="FF0000"/>
            </a:solidFill>
          </a:ln>
        </p:spPr>
        <p:txBody>
          <a:bodyPr wrap="square" lIns="0" tIns="0" rIns="0" bIns="0" rtlCol="0"/>
          <a:lstStyle/>
          <a:p>
            <a:endParaRPr sz="588"/>
          </a:p>
        </p:txBody>
      </p:sp>
      <p:sp>
        <p:nvSpPr>
          <p:cNvPr id="116" name="object 116"/>
          <p:cNvSpPr/>
          <p:nvPr/>
        </p:nvSpPr>
        <p:spPr>
          <a:xfrm>
            <a:off x="1506070" y="3370729"/>
            <a:ext cx="8218" cy="0"/>
          </a:xfrm>
          <a:custGeom>
            <a:avLst/>
            <a:gdLst/>
            <a:ahLst/>
            <a:cxnLst/>
            <a:rect l="l" t="t" r="r" b="b"/>
            <a:pathLst>
              <a:path w="13969">
                <a:moveTo>
                  <a:pt x="0" y="0"/>
                </a:moveTo>
                <a:lnTo>
                  <a:pt x="13715" y="0"/>
                </a:lnTo>
              </a:path>
            </a:pathLst>
          </a:custGeom>
          <a:ln w="6095">
            <a:solidFill>
              <a:srgbClr val="FF0000"/>
            </a:solidFill>
          </a:ln>
        </p:spPr>
        <p:txBody>
          <a:bodyPr wrap="square" lIns="0" tIns="0" rIns="0" bIns="0" rtlCol="0"/>
          <a:lstStyle/>
          <a:p>
            <a:endParaRPr sz="588"/>
          </a:p>
        </p:txBody>
      </p:sp>
      <p:sp>
        <p:nvSpPr>
          <p:cNvPr id="117" name="object 117"/>
          <p:cNvSpPr/>
          <p:nvPr/>
        </p:nvSpPr>
        <p:spPr>
          <a:xfrm>
            <a:off x="1355464" y="2522668"/>
            <a:ext cx="77321" cy="0"/>
          </a:xfrm>
          <a:custGeom>
            <a:avLst/>
            <a:gdLst/>
            <a:ahLst/>
            <a:cxnLst/>
            <a:rect l="l" t="t" r="r" b="b"/>
            <a:pathLst>
              <a:path w="131444">
                <a:moveTo>
                  <a:pt x="0" y="0"/>
                </a:moveTo>
                <a:lnTo>
                  <a:pt x="131063" y="0"/>
                </a:lnTo>
              </a:path>
            </a:pathLst>
          </a:custGeom>
          <a:ln w="6095">
            <a:solidFill>
              <a:srgbClr val="FF0000"/>
            </a:solidFill>
          </a:ln>
        </p:spPr>
        <p:txBody>
          <a:bodyPr wrap="square" lIns="0" tIns="0" rIns="0" bIns="0" rtlCol="0"/>
          <a:lstStyle/>
          <a:p>
            <a:endParaRPr sz="588"/>
          </a:p>
        </p:txBody>
      </p:sp>
      <p:sp>
        <p:nvSpPr>
          <p:cNvPr id="118" name="object 118"/>
          <p:cNvSpPr/>
          <p:nvPr/>
        </p:nvSpPr>
        <p:spPr>
          <a:xfrm>
            <a:off x="1367118" y="2534322"/>
            <a:ext cx="53788" cy="0"/>
          </a:xfrm>
          <a:custGeom>
            <a:avLst/>
            <a:gdLst/>
            <a:ahLst/>
            <a:cxnLst/>
            <a:rect l="l" t="t" r="r" b="b"/>
            <a:pathLst>
              <a:path w="91439">
                <a:moveTo>
                  <a:pt x="0" y="0"/>
                </a:moveTo>
                <a:lnTo>
                  <a:pt x="91439" y="0"/>
                </a:lnTo>
              </a:path>
            </a:pathLst>
          </a:custGeom>
          <a:ln w="6095">
            <a:solidFill>
              <a:srgbClr val="FF0000"/>
            </a:solidFill>
          </a:ln>
        </p:spPr>
        <p:txBody>
          <a:bodyPr wrap="square" lIns="0" tIns="0" rIns="0" bIns="0" rtlCol="0"/>
          <a:lstStyle/>
          <a:p>
            <a:endParaRPr sz="588"/>
          </a:p>
        </p:txBody>
      </p:sp>
      <p:sp>
        <p:nvSpPr>
          <p:cNvPr id="119" name="object 119"/>
          <p:cNvSpPr/>
          <p:nvPr/>
        </p:nvSpPr>
        <p:spPr>
          <a:xfrm>
            <a:off x="1378771" y="2545976"/>
            <a:ext cx="30629" cy="0"/>
          </a:xfrm>
          <a:custGeom>
            <a:avLst/>
            <a:gdLst/>
            <a:ahLst/>
            <a:cxnLst/>
            <a:rect l="l" t="t" r="r" b="b"/>
            <a:pathLst>
              <a:path w="52069">
                <a:moveTo>
                  <a:pt x="0" y="0"/>
                </a:moveTo>
                <a:lnTo>
                  <a:pt x="51815" y="0"/>
                </a:lnTo>
              </a:path>
            </a:pathLst>
          </a:custGeom>
          <a:ln w="6095">
            <a:solidFill>
              <a:srgbClr val="FF0000"/>
            </a:solidFill>
          </a:ln>
        </p:spPr>
        <p:txBody>
          <a:bodyPr wrap="square" lIns="0" tIns="0" rIns="0" bIns="0" rtlCol="0"/>
          <a:lstStyle/>
          <a:p>
            <a:endParaRPr sz="588"/>
          </a:p>
        </p:txBody>
      </p:sp>
      <p:sp>
        <p:nvSpPr>
          <p:cNvPr id="120" name="object 120"/>
          <p:cNvSpPr/>
          <p:nvPr/>
        </p:nvSpPr>
        <p:spPr>
          <a:xfrm>
            <a:off x="1390425" y="2557630"/>
            <a:ext cx="7471" cy="0"/>
          </a:xfrm>
          <a:custGeom>
            <a:avLst/>
            <a:gdLst/>
            <a:ahLst/>
            <a:cxnLst/>
            <a:rect l="l" t="t" r="r" b="b"/>
            <a:pathLst>
              <a:path w="12700">
                <a:moveTo>
                  <a:pt x="0" y="0"/>
                </a:moveTo>
                <a:lnTo>
                  <a:pt x="12191" y="0"/>
                </a:lnTo>
              </a:path>
            </a:pathLst>
          </a:custGeom>
          <a:ln w="6095">
            <a:solidFill>
              <a:srgbClr val="FF0000"/>
            </a:solidFill>
          </a:ln>
        </p:spPr>
        <p:txBody>
          <a:bodyPr wrap="square" lIns="0" tIns="0" rIns="0" bIns="0" rtlCol="0"/>
          <a:lstStyle/>
          <a:p>
            <a:endParaRPr sz="588"/>
          </a:p>
        </p:txBody>
      </p:sp>
      <p:sp>
        <p:nvSpPr>
          <p:cNvPr id="152" name="object 152"/>
          <p:cNvSpPr/>
          <p:nvPr/>
        </p:nvSpPr>
        <p:spPr>
          <a:xfrm>
            <a:off x="2188285" y="2522668"/>
            <a:ext cx="37726" cy="38847"/>
          </a:xfrm>
          <a:custGeom>
            <a:avLst/>
            <a:gdLst/>
            <a:ahLst/>
            <a:cxnLst/>
            <a:rect l="l" t="t" r="r" b="b"/>
            <a:pathLst>
              <a:path w="64135" h="66039">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957"/>
                </a:lnTo>
                <a:lnTo>
                  <a:pt x="9143" y="55625"/>
                </a:lnTo>
                <a:lnTo>
                  <a:pt x="19288" y="62864"/>
                </a:lnTo>
                <a:lnTo>
                  <a:pt x="32003" y="65531"/>
                </a:lnTo>
                <a:lnTo>
                  <a:pt x="44076" y="62864"/>
                </a:lnTo>
                <a:lnTo>
                  <a:pt x="54292" y="55625"/>
                </a:lnTo>
                <a:lnTo>
                  <a:pt x="61364" y="44957"/>
                </a:lnTo>
                <a:lnTo>
                  <a:pt x="64007" y="32003"/>
                </a:lnTo>
                <a:close/>
              </a:path>
            </a:pathLst>
          </a:custGeom>
          <a:ln w="6095">
            <a:solidFill>
              <a:srgbClr val="0000FF"/>
            </a:solidFill>
          </a:ln>
        </p:spPr>
        <p:txBody>
          <a:bodyPr wrap="square" lIns="0" tIns="0" rIns="0" bIns="0" rtlCol="0"/>
          <a:lstStyle/>
          <a:p>
            <a:endParaRPr sz="588"/>
          </a:p>
        </p:txBody>
      </p:sp>
      <p:sp>
        <p:nvSpPr>
          <p:cNvPr id="153" name="object 153"/>
          <p:cNvSpPr txBox="1"/>
          <p:nvPr/>
        </p:nvSpPr>
        <p:spPr>
          <a:xfrm>
            <a:off x="2238187" y="2511611"/>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7</a:t>
            </a:r>
            <a:endParaRPr sz="265">
              <a:latin typeface="Arial"/>
              <a:cs typeface="Arial"/>
            </a:endParaRPr>
          </a:p>
        </p:txBody>
      </p:sp>
      <p:sp>
        <p:nvSpPr>
          <p:cNvPr id="154" name="object 154"/>
          <p:cNvSpPr/>
          <p:nvPr/>
        </p:nvSpPr>
        <p:spPr>
          <a:xfrm>
            <a:off x="2207111" y="256211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155" name="object 155"/>
          <p:cNvSpPr/>
          <p:nvPr/>
        </p:nvSpPr>
        <p:spPr>
          <a:xfrm>
            <a:off x="1382358" y="4118386"/>
            <a:ext cx="23532" cy="31376"/>
          </a:xfrm>
          <a:custGeom>
            <a:avLst/>
            <a:gdLst/>
            <a:ahLst/>
            <a:cxnLst/>
            <a:rect l="l" t="t" r="r" b="b"/>
            <a:pathLst>
              <a:path w="40005" h="53339">
                <a:moveTo>
                  <a:pt x="0" y="0"/>
                </a:moveTo>
                <a:lnTo>
                  <a:pt x="39623" y="27431"/>
                </a:lnTo>
                <a:lnTo>
                  <a:pt x="0" y="53339"/>
                </a:lnTo>
              </a:path>
            </a:pathLst>
          </a:custGeom>
          <a:ln w="6095">
            <a:solidFill>
              <a:srgbClr val="0000FF"/>
            </a:solidFill>
          </a:ln>
        </p:spPr>
        <p:txBody>
          <a:bodyPr wrap="square" lIns="0" tIns="0" rIns="0" bIns="0" rtlCol="0"/>
          <a:lstStyle/>
          <a:p>
            <a:endParaRPr sz="588"/>
          </a:p>
        </p:txBody>
      </p:sp>
      <p:sp>
        <p:nvSpPr>
          <p:cNvPr id="156" name="object 156"/>
          <p:cNvSpPr/>
          <p:nvPr/>
        </p:nvSpPr>
        <p:spPr>
          <a:xfrm>
            <a:off x="1382357" y="4111213"/>
            <a:ext cx="11953" cy="7471"/>
          </a:xfrm>
          <a:custGeom>
            <a:avLst/>
            <a:gdLst/>
            <a:ahLst/>
            <a:cxnLst/>
            <a:rect l="l" t="t" r="r" b="b"/>
            <a:pathLst>
              <a:path w="20319" h="12700">
                <a:moveTo>
                  <a:pt x="19811" y="0"/>
                </a:moveTo>
                <a:lnTo>
                  <a:pt x="0" y="12191"/>
                </a:lnTo>
                <a:lnTo>
                  <a:pt x="0" y="12191"/>
                </a:lnTo>
              </a:path>
            </a:pathLst>
          </a:custGeom>
          <a:ln w="6095">
            <a:solidFill>
              <a:srgbClr val="0000FF"/>
            </a:solidFill>
          </a:ln>
        </p:spPr>
        <p:txBody>
          <a:bodyPr wrap="square" lIns="0" tIns="0" rIns="0" bIns="0" rtlCol="0"/>
          <a:lstStyle/>
          <a:p>
            <a:endParaRPr sz="588"/>
          </a:p>
        </p:txBody>
      </p:sp>
      <p:sp>
        <p:nvSpPr>
          <p:cNvPr id="157" name="object 157"/>
          <p:cNvSpPr/>
          <p:nvPr/>
        </p:nvSpPr>
        <p:spPr>
          <a:xfrm>
            <a:off x="1382357" y="4180242"/>
            <a:ext cx="11953" cy="8218"/>
          </a:xfrm>
          <a:custGeom>
            <a:avLst/>
            <a:gdLst/>
            <a:ahLst/>
            <a:cxnLst/>
            <a:rect l="l" t="t" r="r" b="b"/>
            <a:pathLst>
              <a:path w="20319" h="13970">
                <a:moveTo>
                  <a:pt x="0" y="0"/>
                </a:moveTo>
                <a:lnTo>
                  <a:pt x="19811" y="13715"/>
                </a:lnTo>
                <a:lnTo>
                  <a:pt x="19811" y="13715"/>
                </a:lnTo>
              </a:path>
            </a:pathLst>
          </a:custGeom>
          <a:ln w="6095">
            <a:solidFill>
              <a:srgbClr val="0000FF"/>
            </a:solidFill>
          </a:ln>
        </p:spPr>
        <p:txBody>
          <a:bodyPr wrap="square" lIns="0" tIns="0" rIns="0" bIns="0" rtlCol="0"/>
          <a:lstStyle/>
          <a:p>
            <a:endParaRPr sz="588"/>
          </a:p>
        </p:txBody>
      </p:sp>
      <p:sp>
        <p:nvSpPr>
          <p:cNvPr id="158" name="object 158"/>
          <p:cNvSpPr/>
          <p:nvPr/>
        </p:nvSpPr>
        <p:spPr>
          <a:xfrm>
            <a:off x="1382358" y="4149762"/>
            <a:ext cx="23532" cy="30629"/>
          </a:xfrm>
          <a:custGeom>
            <a:avLst/>
            <a:gdLst/>
            <a:ahLst/>
            <a:cxnLst/>
            <a:rect l="l" t="t" r="r" b="b"/>
            <a:pathLst>
              <a:path w="40005" h="52070">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159" name="object 159"/>
          <p:cNvSpPr txBox="1"/>
          <p:nvPr/>
        </p:nvSpPr>
        <p:spPr>
          <a:xfrm>
            <a:off x="1425088" y="4100156"/>
            <a:ext cx="77321" cy="87505"/>
          </a:xfrm>
          <a:prstGeom prst="rect">
            <a:avLst/>
          </a:prstGeom>
        </p:spPr>
        <p:txBody>
          <a:bodyPr vert="horz" wrap="square" lIns="0" tIns="10459" rIns="0" bIns="0" rtlCol="0">
            <a:spAutoFit/>
          </a:bodyPr>
          <a:lstStyle/>
          <a:p>
            <a:pPr marL="7470" marR="2988">
              <a:lnSpc>
                <a:spcPts val="306"/>
              </a:lnSpc>
              <a:spcBef>
                <a:spcPts val="82"/>
              </a:spcBef>
            </a:pPr>
            <a:r>
              <a:rPr sz="265" spc="-3" dirty="0">
                <a:solidFill>
                  <a:srgbClr val="00007F"/>
                </a:solidFill>
                <a:latin typeface="Arial"/>
                <a:cs typeface="Arial"/>
              </a:rPr>
              <a:t>R</a:t>
            </a:r>
            <a:r>
              <a:rPr sz="265" dirty="0">
                <a:solidFill>
                  <a:srgbClr val="00007F"/>
                </a:solidFill>
                <a:latin typeface="Arial"/>
                <a:cs typeface="Arial"/>
              </a:rPr>
              <a:t>17  51</a:t>
            </a:r>
            <a:r>
              <a:rPr sz="265" spc="3" dirty="0">
                <a:solidFill>
                  <a:srgbClr val="00007F"/>
                </a:solidFill>
                <a:latin typeface="Arial"/>
                <a:cs typeface="Arial"/>
              </a:rPr>
              <a:t>1</a:t>
            </a:r>
            <a:endParaRPr sz="265">
              <a:latin typeface="Arial"/>
              <a:cs typeface="Arial"/>
            </a:endParaRPr>
          </a:p>
        </p:txBody>
      </p:sp>
      <p:sp>
        <p:nvSpPr>
          <p:cNvPr id="160" name="object 160"/>
          <p:cNvSpPr txBox="1"/>
          <p:nvPr/>
        </p:nvSpPr>
        <p:spPr>
          <a:xfrm>
            <a:off x="1350561" y="4057652"/>
            <a:ext cx="40780" cy="61258"/>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p:txBody>
      </p:sp>
      <p:sp>
        <p:nvSpPr>
          <p:cNvPr id="161" name="object 161"/>
          <p:cNvSpPr/>
          <p:nvPr/>
        </p:nvSpPr>
        <p:spPr>
          <a:xfrm>
            <a:off x="4844526" y="2123738"/>
            <a:ext cx="22412" cy="11953"/>
          </a:xfrm>
          <a:custGeom>
            <a:avLst/>
            <a:gdLst/>
            <a:ahLst/>
            <a:cxnLst/>
            <a:rect l="l" t="t" r="r" b="b"/>
            <a:pathLst>
              <a:path w="38100" h="20319">
                <a:moveTo>
                  <a:pt x="38099" y="18287"/>
                </a:moveTo>
                <a:lnTo>
                  <a:pt x="36504" y="10929"/>
                </a:lnTo>
                <a:lnTo>
                  <a:pt x="32194" y="5143"/>
                </a:lnTo>
                <a:lnTo>
                  <a:pt x="25884" y="1357"/>
                </a:lnTo>
                <a:lnTo>
                  <a:pt x="18287" y="0"/>
                </a:lnTo>
                <a:lnTo>
                  <a:pt x="10929" y="1357"/>
                </a:lnTo>
                <a:lnTo>
                  <a:pt x="5143" y="5143"/>
                </a:lnTo>
                <a:lnTo>
                  <a:pt x="1357" y="10929"/>
                </a:lnTo>
                <a:lnTo>
                  <a:pt x="0" y="18287"/>
                </a:lnTo>
                <a:lnTo>
                  <a:pt x="0" y="19811"/>
                </a:lnTo>
              </a:path>
            </a:pathLst>
          </a:custGeom>
          <a:ln w="6095">
            <a:solidFill>
              <a:srgbClr val="0000FF"/>
            </a:solidFill>
          </a:ln>
        </p:spPr>
        <p:txBody>
          <a:bodyPr wrap="square" lIns="0" tIns="0" rIns="0" bIns="0" rtlCol="0"/>
          <a:lstStyle/>
          <a:p>
            <a:endParaRPr sz="588"/>
          </a:p>
        </p:txBody>
      </p:sp>
      <p:sp>
        <p:nvSpPr>
          <p:cNvPr id="162" name="object 162"/>
          <p:cNvSpPr/>
          <p:nvPr/>
        </p:nvSpPr>
        <p:spPr>
          <a:xfrm>
            <a:off x="4914451" y="2135392"/>
            <a:ext cx="3735" cy="0"/>
          </a:xfrm>
          <a:custGeom>
            <a:avLst/>
            <a:gdLst/>
            <a:ahLst/>
            <a:cxnLst/>
            <a:rect l="l" t="t" r="r" b="b"/>
            <a:pathLst>
              <a:path w="6350">
                <a:moveTo>
                  <a:pt x="0" y="0"/>
                </a:moveTo>
                <a:lnTo>
                  <a:pt x="6095" y="0"/>
                </a:lnTo>
              </a:path>
            </a:pathLst>
          </a:custGeom>
          <a:ln w="6095">
            <a:solidFill>
              <a:srgbClr val="0000FF"/>
            </a:solidFill>
          </a:ln>
        </p:spPr>
        <p:txBody>
          <a:bodyPr wrap="square" lIns="0" tIns="0" rIns="0" bIns="0" rtlCol="0"/>
          <a:lstStyle/>
          <a:p>
            <a:endParaRPr sz="588"/>
          </a:p>
        </p:txBody>
      </p:sp>
      <p:sp>
        <p:nvSpPr>
          <p:cNvPr id="163" name="object 163"/>
          <p:cNvSpPr/>
          <p:nvPr/>
        </p:nvSpPr>
        <p:spPr>
          <a:xfrm>
            <a:off x="4867835" y="2123738"/>
            <a:ext cx="22412" cy="11953"/>
          </a:xfrm>
          <a:custGeom>
            <a:avLst/>
            <a:gdLst/>
            <a:ahLst/>
            <a:cxnLst/>
            <a:rect l="l" t="t" r="r" b="b"/>
            <a:pathLst>
              <a:path w="38100" h="20319">
                <a:moveTo>
                  <a:pt x="38099" y="18287"/>
                </a:moveTo>
                <a:lnTo>
                  <a:pt x="36504" y="10929"/>
                </a:lnTo>
                <a:lnTo>
                  <a:pt x="32194" y="5143"/>
                </a:lnTo>
                <a:lnTo>
                  <a:pt x="25884" y="1357"/>
                </a:lnTo>
                <a:lnTo>
                  <a:pt x="18287" y="0"/>
                </a:lnTo>
                <a:lnTo>
                  <a:pt x="10929" y="1357"/>
                </a:lnTo>
                <a:lnTo>
                  <a:pt x="5143" y="5143"/>
                </a:lnTo>
                <a:lnTo>
                  <a:pt x="1357" y="10929"/>
                </a:lnTo>
                <a:lnTo>
                  <a:pt x="0" y="18287"/>
                </a:lnTo>
                <a:lnTo>
                  <a:pt x="0" y="19811"/>
                </a:lnTo>
              </a:path>
            </a:pathLst>
          </a:custGeom>
          <a:ln w="6095">
            <a:solidFill>
              <a:srgbClr val="0000FF"/>
            </a:solidFill>
          </a:ln>
        </p:spPr>
        <p:txBody>
          <a:bodyPr wrap="square" lIns="0" tIns="0" rIns="0" bIns="0" rtlCol="0"/>
          <a:lstStyle/>
          <a:p>
            <a:endParaRPr sz="588"/>
          </a:p>
        </p:txBody>
      </p:sp>
      <p:sp>
        <p:nvSpPr>
          <p:cNvPr id="164" name="object 164"/>
          <p:cNvSpPr/>
          <p:nvPr/>
        </p:nvSpPr>
        <p:spPr>
          <a:xfrm>
            <a:off x="4891143" y="2123738"/>
            <a:ext cx="22412" cy="11953"/>
          </a:xfrm>
          <a:custGeom>
            <a:avLst/>
            <a:gdLst/>
            <a:ahLst/>
            <a:cxnLst/>
            <a:rect l="l" t="t" r="r" b="b"/>
            <a:pathLst>
              <a:path w="38100" h="20319">
                <a:moveTo>
                  <a:pt x="38099" y="18287"/>
                </a:moveTo>
                <a:lnTo>
                  <a:pt x="36504" y="10929"/>
                </a:lnTo>
                <a:lnTo>
                  <a:pt x="32194" y="5143"/>
                </a:lnTo>
                <a:lnTo>
                  <a:pt x="25884" y="1357"/>
                </a:lnTo>
                <a:lnTo>
                  <a:pt x="18287" y="0"/>
                </a:lnTo>
                <a:lnTo>
                  <a:pt x="10929" y="1357"/>
                </a:lnTo>
                <a:lnTo>
                  <a:pt x="5143" y="5143"/>
                </a:lnTo>
                <a:lnTo>
                  <a:pt x="1357" y="10929"/>
                </a:lnTo>
                <a:lnTo>
                  <a:pt x="0" y="18287"/>
                </a:lnTo>
                <a:lnTo>
                  <a:pt x="0" y="19811"/>
                </a:lnTo>
              </a:path>
            </a:pathLst>
          </a:custGeom>
          <a:ln w="6095">
            <a:solidFill>
              <a:srgbClr val="0000FF"/>
            </a:solidFill>
          </a:ln>
        </p:spPr>
        <p:txBody>
          <a:bodyPr wrap="square" lIns="0" tIns="0" rIns="0" bIns="0" rtlCol="0"/>
          <a:lstStyle/>
          <a:p>
            <a:endParaRPr sz="588"/>
          </a:p>
        </p:txBody>
      </p:sp>
      <p:sp>
        <p:nvSpPr>
          <p:cNvPr id="165" name="object 165"/>
          <p:cNvSpPr/>
          <p:nvPr/>
        </p:nvSpPr>
        <p:spPr>
          <a:xfrm>
            <a:off x="4840941" y="2135392"/>
            <a:ext cx="3735" cy="0"/>
          </a:xfrm>
          <a:custGeom>
            <a:avLst/>
            <a:gdLst/>
            <a:ahLst/>
            <a:cxnLst/>
            <a:rect l="l" t="t" r="r" b="b"/>
            <a:pathLst>
              <a:path w="6350">
                <a:moveTo>
                  <a:pt x="0" y="0"/>
                </a:moveTo>
                <a:lnTo>
                  <a:pt x="6095" y="0"/>
                </a:lnTo>
              </a:path>
            </a:pathLst>
          </a:custGeom>
          <a:ln w="6095">
            <a:solidFill>
              <a:srgbClr val="0000FF"/>
            </a:solidFill>
          </a:ln>
        </p:spPr>
        <p:txBody>
          <a:bodyPr wrap="square" lIns="0" tIns="0" rIns="0" bIns="0" rtlCol="0"/>
          <a:lstStyle/>
          <a:p>
            <a:endParaRPr sz="588"/>
          </a:p>
        </p:txBody>
      </p:sp>
      <p:sp>
        <p:nvSpPr>
          <p:cNvPr id="166" name="object 166"/>
          <p:cNvSpPr txBox="1"/>
          <p:nvPr/>
        </p:nvSpPr>
        <p:spPr>
          <a:xfrm>
            <a:off x="4794920" y="2047239"/>
            <a:ext cx="5304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L</a:t>
            </a:r>
            <a:r>
              <a:rPr sz="265" spc="3" dirty="0">
                <a:solidFill>
                  <a:srgbClr val="00007F"/>
                </a:solidFill>
                <a:latin typeface="Arial"/>
                <a:cs typeface="Arial"/>
              </a:rPr>
              <a:t>1</a:t>
            </a:r>
            <a:endParaRPr sz="265">
              <a:latin typeface="Arial"/>
              <a:cs typeface="Arial"/>
            </a:endParaRPr>
          </a:p>
        </p:txBody>
      </p:sp>
      <p:sp>
        <p:nvSpPr>
          <p:cNvPr id="167" name="object 167"/>
          <p:cNvSpPr txBox="1"/>
          <p:nvPr/>
        </p:nvSpPr>
        <p:spPr>
          <a:xfrm>
            <a:off x="4910565" y="2047239"/>
            <a:ext cx="7769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1u</a:t>
            </a:r>
            <a:r>
              <a:rPr sz="265" spc="3" dirty="0">
                <a:solidFill>
                  <a:srgbClr val="00007F"/>
                </a:solidFill>
                <a:latin typeface="Arial"/>
                <a:cs typeface="Arial"/>
              </a:rPr>
              <a:t>H</a:t>
            </a:r>
            <a:endParaRPr sz="265">
              <a:latin typeface="Arial"/>
              <a:cs typeface="Arial"/>
            </a:endParaRPr>
          </a:p>
        </p:txBody>
      </p:sp>
      <p:sp>
        <p:nvSpPr>
          <p:cNvPr id="168" name="object 168"/>
          <p:cNvSpPr/>
          <p:nvPr/>
        </p:nvSpPr>
        <p:spPr>
          <a:xfrm>
            <a:off x="4802392" y="2135392"/>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169" name="object 169"/>
          <p:cNvSpPr/>
          <p:nvPr/>
        </p:nvSpPr>
        <p:spPr>
          <a:xfrm>
            <a:off x="4918038" y="2135392"/>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170" name="object 170"/>
          <p:cNvSpPr/>
          <p:nvPr/>
        </p:nvSpPr>
        <p:spPr>
          <a:xfrm>
            <a:off x="4712746" y="2182010"/>
            <a:ext cx="23532" cy="31376"/>
          </a:xfrm>
          <a:custGeom>
            <a:avLst/>
            <a:gdLst/>
            <a:ahLst/>
            <a:cxnLst/>
            <a:rect l="l" t="t" r="r" b="b"/>
            <a:pathLst>
              <a:path w="40004" h="53339">
                <a:moveTo>
                  <a:pt x="39623" y="0"/>
                </a:moveTo>
                <a:lnTo>
                  <a:pt x="0" y="27431"/>
                </a:lnTo>
                <a:lnTo>
                  <a:pt x="39623" y="53339"/>
                </a:lnTo>
              </a:path>
            </a:pathLst>
          </a:custGeom>
          <a:ln w="6095">
            <a:solidFill>
              <a:srgbClr val="0000FF"/>
            </a:solidFill>
          </a:ln>
        </p:spPr>
        <p:txBody>
          <a:bodyPr wrap="square" lIns="0" tIns="0" rIns="0" bIns="0" rtlCol="0"/>
          <a:lstStyle/>
          <a:p>
            <a:endParaRPr sz="588"/>
          </a:p>
        </p:txBody>
      </p:sp>
      <p:sp>
        <p:nvSpPr>
          <p:cNvPr id="171" name="object 171"/>
          <p:cNvSpPr/>
          <p:nvPr/>
        </p:nvSpPr>
        <p:spPr>
          <a:xfrm>
            <a:off x="4724399" y="2174837"/>
            <a:ext cx="11953" cy="7471"/>
          </a:xfrm>
          <a:custGeom>
            <a:avLst/>
            <a:gdLst/>
            <a:ahLst/>
            <a:cxnLst/>
            <a:rect l="l" t="t" r="r" b="b"/>
            <a:pathLst>
              <a:path w="20320" h="12700">
                <a:moveTo>
                  <a:pt x="0" y="0"/>
                </a:moveTo>
                <a:lnTo>
                  <a:pt x="19811" y="12191"/>
                </a:lnTo>
                <a:lnTo>
                  <a:pt x="19811" y="12191"/>
                </a:lnTo>
              </a:path>
            </a:pathLst>
          </a:custGeom>
          <a:ln w="6095">
            <a:solidFill>
              <a:srgbClr val="0000FF"/>
            </a:solidFill>
          </a:ln>
        </p:spPr>
        <p:txBody>
          <a:bodyPr wrap="square" lIns="0" tIns="0" rIns="0" bIns="0" rtlCol="0"/>
          <a:lstStyle/>
          <a:p>
            <a:endParaRPr sz="588"/>
          </a:p>
        </p:txBody>
      </p:sp>
      <p:sp>
        <p:nvSpPr>
          <p:cNvPr id="172" name="object 172"/>
          <p:cNvSpPr/>
          <p:nvPr/>
        </p:nvSpPr>
        <p:spPr>
          <a:xfrm>
            <a:off x="4724399" y="2243866"/>
            <a:ext cx="11953" cy="8218"/>
          </a:xfrm>
          <a:custGeom>
            <a:avLst/>
            <a:gdLst/>
            <a:ahLst/>
            <a:cxnLst/>
            <a:rect l="l" t="t" r="r" b="b"/>
            <a:pathLst>
              <a:path w="20320" h="13969">
                <a:moveTo>
                  <a:pt x="19811" y="0"/>
                </a:moveTo>
                <a:lnTo>
                  <a:pt x="0" y="13715"/>
                </a:lnTo>
                <a:lnTo>
                  <a:pt x="0" y="13715"/>
                </a:lnTo>
              </a:path>
            </a:pathLst>
          </a:custGeom>
          <a:ln w="6095">
            <a:solidFill>
              <a:srgbClr val="0000FF"/>
            </a:solidFill>
          </a:ln>
        </p:spPr>
        <p:txBody>
          <a:bodyPr wrap="square" lIns="0" tIns="0" rIns="0" bIns="0" rtlCol="0"/>
          <a:lstStyle/>
          <a:p>
            <a:endParaRPr sz="588"/>
          </a:p>
        </p:txBody>
      </p:sp>
      <p:sp>
        <p:nvSpPr>
          <p:cNvPr id="173" name="object 173"/>
          <p:cNvSpPr/>
          <p:nvPr/>
        </p:nvSpPr>
        <p:spPr>
          <a:xfrm>
            <a:off x="4712746" y="2213386"/>
            <a:ext cx="23532" cy="30629"/>
          </a:xfrm>
          <a:custGeom>
            <a:avLst/>
            <a:gdLst/>
            <a:ahLst/>
            <a:cxnLst/>
            <a:rect l="l" t="t" r="r" b="b"/>
            <a:pathLst>
              <a:path w="40004" h="52069">
                <a:moveTo>
                  <a:pt x="39623" y="0"/>
                </a:moveTo>
                <a:lnTo>
                  <a:pt x="0" y="25907"/>
                </a:lnTo>
                <a:lnTo>
                  <a:pt x="39623" y="51815"/>
                </a:lnTo>
              </a:path>
            </a:pathLst>
          </a:custGeom>
          <a:ln w="6095">
            <a:solidFill>
              <a:srgbClr val="0000FF"/>
            </a:solidFill>
          </a:ln>
        </p:spPr>
        <p:txBody>
          <a:bodyPr wrap="square" lIns="0" tIns="0" rIns="0" bIns="0" rtlCol="0"/>
          <a:lstStyle/>
          <a:p>
            <a:endParaRPr sz="588"/>
          </a:p>
        </p:txBody>
      </p:sp>
      <p:sp>
        <p:nvSpPr>
          <p:cNvPr id="174" name="object 174"/>
          <p:cNvSpPr txBox="1"/>
          <p:nvPr/>
        </p:nvSpPr>
        <p:spPr>
          <a:xfrm>
            <a:off x="4601283" y="2144058"/>
            <a:ext cx="81056"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RA</a:t>
            </a:r>
            <a:r>
              <a:rPr sz="265" spc="3" dirty="0">
                <a:solidFill>
                  <a:srgbClr val="00007F"/>
                </a:solidFill>
                <a:latin typeface="Arial"/>
                <a:cs typeface="Arial"/>
              </a:rPr>
              <a:t>1</a:t>
            </a:r>
            <a:endParaRPr sz="265">
              <a:latin typeface="Arial"/>
              <a:cs typeface="Arial"/>
            </a:endParaRPr>
          </a:p>
        </p:txBody>
      </p:sp>
      <p:sp>
        <p:nvSpPr>
          <p:cNvPr id="175" name="object 175"/>
          <p:cNvSpPr txBox="1"/>
          <p:nvPr/>
        </p:nvSpPr>
        <p:spPr>
          <a:xfrm>
            <a:off x="4601282" y="2202329"/>
            <a:ext cx="86659"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DN</a:t>
            </a:r>
            <a:r>
              <a:rPr sz="265" spc="3" dirty="0">
                <a:solidFill>
                  <a:srgbClr val="00007F"/>
                </a:solidFill>
                <a:latin typeface="Arial"/>
                <a:cs typeface="Arial"/>
              </a:rPr>
              <a:t>P</a:t>
            </a:r>
            <a:endParaRPr sz="265">
              <a:latin typeface="Arial"/>
              <a:cs typeface="Arial"/>
            </a:endParaRPr>
          </a:p>
        </p:txBody>
      </p:sp>
      <p:sp>
        <p:nvSpPr>
          <p:cNvPr id="176" name="object 176"/>
          <p:cNvSpPr/>
          <p:nvPr/>
        </p:nvSpPr>
        <p:spPr>
          <a:xfrm>
            <a:off x="4724399" y="2135392"/>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177" name="object 177"/>
          <p:cNvSpPr txBox="1"/>
          <p:nvPr/>
        </p:nvSpPr>
        <p:spPr>
          <a:xfrm>
            <a:off x="4680948" y="2121276"/>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1</a:t>
            </a:r>
            <a:endParaRPr sz="265">
              <a:latin typeface="Arial"/>
              <a:cs typeface="Arial"/>
            </a:endParaRPr>
          </a:p>
        </p:txBody>
      </p:sp>
      <p:sp>
        <p:nvSpPr>
          <p:cNvPr id="178" name="object 178"/>
          <p:cNvSpPr/>
          <p:nvPr/>
        </p:nvSpPr>
        <p:spPr>
          <a:xfrm>
            <a:off x="5138569" y="3150197"/>
            <a:ext cx="23532" cy="31376"/>
          </a:xfrm>
          <a:custGeom>
            <a:avLst/>
            <a:gdLst/>
            <a:ahLst/>
            <a:cxnLst/>
            <a:rect l="l" t="t" r="r" b="b"/>
            <a:pathLst>
              <a:path w="40004" h="53339">
                <a:moveTo>
                  <a:pt x="0" y="0"/>
                </a:moveTo>
                <a:lnTo>
                  <a:pt x="39623" y="27431"/>
                </a:lnTo>
                <a:lnTo>
                  <a:pt x="0" y="53339"/>
                </a:lnTo>
              </a:path>
            </a:pathLst>
          </a:custGeom>
          <a:ln w="6095">
            <a:solidFill>
              <a:srgbClr val="0000FF"/>
            </a:solidFill>
          </a:ln>
        </p:spPr>
        <p:txBody>
          <a:bodyPr wrap="square" lIns="0" tIns="0" rIns="0" bIns="0" rtlCol="0"/>
          <a:lstStyle/>
          <a:p>
            <a:endParaRPr sz="588"/>
          </a:p>
        </p:txBody>
      </p:sp>
      <p:sp>
        <p:nvSpPr>
          <p:cNvPr id="179" name="object 179"/>
          <p:cNvSpPr/>
          <p:nvPr/>
        </p:nvSpPr>
        <p:spPr>
          <a:xfrm>
            <a:off x="5138569" y="3143026"/>
            <a:ext cx="11953" cy="7471"/>
          </a:xfrm>
          <a:custGeom>
            <a:avLst/>
            <a:gdLst/>
            <a:ahLst/>
            <a:cxnLst/>
            <a:rect l="l" t="t" r="r" b="b"/>
            <a:pathLst>
              <a:path w="20320" h="12700">
                <a:moveTo>
                  <a:pt x="19811" y="0"/>
                </a:moveTo>
                <a:lnTo>
                  <a:pt x="0" y="12191"/>
                </a:lnTo>
                <a:lnTo>
                  <a:pt x="0" y="12191"/>
                </a:lnTo>
              </a:path>
            </a:pathLst>
          </a:custGeom>
          <a:ln w="6095">
            <a:solidFill>
              <a:srgbClr val="0000FF"/>
            </a:solidFill>
          </a:ln>
        </p:spPr>
        <p:txBody>
          <a:bodyPr wrap="square" lIns="0" tIns="0" rIns="0" bIns="0" rtlCol="0"/>
          <a:lstStyle/>
          <a:p>
            <a:endParaRPr sz="588"/>
          </a:p>
        </p:txBody>
      </p:sp>
      <p:sp>
        <p:nvSpPr>
          <p:cNvPr id="180" name="object 180"/>
          <p:cNvSpPr/>
          <p:nvPr/>
        </p:nvSpPr>
        <p:spPr>
          <a:xfrm>
            <a:off x="5138569" y="3212053"/>
            <a:ext cx="11953" cy="8218"/>
          </a:xfrm>
          <a:custGeom>
            <a:avLst/>
            <a:gdLst/>
            <a:ahLst/>
            <a:cxnLst/>
            <a:rect l="l" t="t" r="r" b="b"/>
            <a:pathLst>
              <a:path w="20320" h="13970">
                <a:moveTo>
                  <a:pt x="0" y="0"/>
                </a:moveTo>
                <a:lnTo>
                  <a:pt x="19811" y="13715"/>
                </a:lnTo>
                <a:lnTo>
                  <a:pt x="19811" y="13715"/>
                </a:lnTo>
              </a:path>
            </a:pathLst>
          </a:custGeom>
          <a:ln w="6095">
            <a:solidFill>
              <a:srgbClr val="0000FF"/>
            </a:solidFill>
          </a:ln>
        </p:spPr>
        <p:txBody>
          <a:bodyPr wrap="square" lIns="0" tIns="0" rIns="0" bIns="0" rtlCol="0"/>
          <a:lstStyle/>
          <a:p>
            <a:endParaRPr sz="588"/>
          </a:p>
        </p:txBody>
      </p:sp>
      <p:sp>
        <p:nvSpPr>
          <p:cNvPr id="181" name="object 181"/>
          <p:cNvSpPr/>
          <p:nvPr/>
        </p:nvSpPr>
        <p:spPr>
          <a:xfrm>
            <a:off x="5138569" y="3181574"/>
            <a:ext cx="23532" cy="30629"/>
          </a:xfrm>
          <a:custGeom>
            <a:avLst/>
            <a:gdLst/>
            <a:ahLst/>
            <a:cxnLst/>
            <a:rect l="l" t="t" r="r" b="b"/>
            <a:pathLst>
              <a:path w="40004" h="52070">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182" name="object 182"/>
          <p:cNvSpPr txBox="1"/>
          <p:nvPr/>
        </p:nvSpPr>
        <p:spPr>
          <a:xfrm>
            <a:off x="4872017" y="3131968"/>
            <a:ext cx="241674" cy="125977"/>
          </a:xfrm>
          <a:prstGeom prst="rect">
            <a:avLst/>
          </a:prstGeom>
        </p:spPr>
        <p:txBody>
          <a:bodyPr vert="horz" wrap="square" lIns="0" tIns="10459" rIns="0" bIns="0" rtlCol="0">
            <a:spAutoFit/>
          </a:bodyPr>
          <a:lstStyle/>
          <a:p>
            <a:pPr marL="162476" marR="2988" algn="r">
              <a:lnSpc>
                <a:spcPts val="306"/>
              </a:lnSpc>
              <a:spcBef>
                <a:spcPts val="82"/>
              </a:spcBef>
            </a:pPr>
            <a:r>
              <a:rPr sz="265" spc="-3" dirty="0">
                <a:solidFill>
                  <a:srgbClr val="00007F"/>
                </a:solidFill>
                <a:latin typeface="Arial"/>
                <a:cs typeface="Arial"/>
              </a:rPr>
              <a:t>R</a:t>
            </a:r>
            <a:r>
              <a:rPr sz="265" dirty="0">
                <a:solidFill>
                  <a:srgbClr val="00007F"/>
                </a:solidFill>
                <a:latin typeface="Arial"/>
                <a:cs typeface="Arial"/>
              </a:rPr>
              <a:t>26  </a:t>
            </a:r>
            <a:r>
              <a:rPr sz="265" spc="-3" dirty="0">
                <a:solidFill>
                  <a:srgbClr val="00007F"/>
                </a:solidFill>
                <a:latin typeface="Arial"/>
                <a:cs typeface="Arial"/>
              </a:rPr>
              <a:t>DN</a:t>
            </a:r>
            <a:r>
              <a:rPr sz="265" spc="3" dirty="0">
                <a:solidFill>
                  <a:srgbClr val="00007F"/>
                </a:solidFill>
                <a:latin typeface="Arial"/>
                <a:cs typeface="Arial"/>
              </a:rPr>
              <a:t>P</a:t>
            </a:r>
            <a:endParaRPr sz="265">
              <a:latin typeface="Arial"/>
              <a:cs typeface="Arial"/>
            </a:endParaRPr>
          </a:p>
          <a:p>
            <a:pPr marL="7470">
              <a:lnSpc>
                <a:spcPts val="265"/>
              </a:lnSpc>
            </a:pPr>
            <a:r>
              <a:rPr sz="265" spc="-12" dirty="0">
                <a:latin typeface="Courier New"/>
                <a:cs typeface="Courier New"/>
              </a:rPr>
              <a:t>For</a:t>
            </a:r>
            <a:r>
              <a:rPr sz="265" spc="-59" dirty="0">
                <a:latin typeface="Courier New"/>
                <a:cs typeface="Courier New"/>
              </a:rPr>
              <a:t> </a:t>
            </a:r>
            <a:r>
              <a:rPr sz="265" spc="-12" dirty="0">
                <a:latin typeface="Courier New"/>
                <a:cs typeface="Courier New"/>
              </a:rPr>
              <a:t>TPS54824</a:t>
            </a:r>
            <a:endParaRPr sz="265">
              <a:latin typeface="Courier New"/>
              <a:cs typeface="Courier New"/>
            </a:endParaRPr>
          </a:p>
        </p:txBody>
      </p:sp>
      <p:sp>
        <p:nvSpPr>
          <p:cNvPr id="183" name="object 183"/>
          <p:cNvSpPr txBox="1"/>
          <p:nvPr/>
        </p:nvSpPr>
        <p:spPr>
          <a:xfrm>
            <a:off x="5106771" y="3089465"/>
            <a:ext cx="40780" cy="61258"/>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p:txBody>
      </p:sp>
      <p:sp>
        <p:nvSpPr>
          <p:cNvPr id="184" name="object 184"/>
          <p:cNvSpPr/>
          <p:nvPr/>
        </p:nvSpPr>
        <p:spPr>
          <a:xfrm>
            <a:off x="5150223" y="322012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185" name="object 185"/>
          <p:cNvSpPr txBox="1"/>
          <p:nvPr/>
        </p:nvSpPr>
        <p:spPr>
          <a:xfrm>
            <a:off x="5106771" y="3239175"/>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2</a:t>
            </a:r>
            <a:endParaRPr sz="265">
              <a:latin typeface="Arial"/>
              <a:cs typeface="Arial"/>
            </a:endParaRPr>
          </a:p>
        </p:txBody>
      </p:sp>
      <p:sp>
        <p:nvSpPr>
          <p:cNvPr id="186" name="object 186"/>
          <p:cNvSpPr/>
          <p:nvPr/>
        </p:nvSpPr>
        <p:spPr>
          <a:xfrm>
            <a:off x="5480124" y="3669254"/>
            <a:ext cx="77321" cy="54909"/>
          </a:xfrm>
          <a:custGeom>
            <a:avLst/>
            <a:gdLst/>
            <a:ahLst/>
            <a:cxnLst/>
            <a:rect l="l" t="t" r="r" b="b"/>
            <a:pathLst>
              <a:path w="131445" h="93345">
                <a:moveTo>
                  <a:pt x="0" y="0"/>
                </a:moveTo>
                <a:lnTo>
                  <a:pt x="0" y="92963"/>
                </a:lnTo>
                <a:lnTo>
                  <a:pt x="131063" y="92963"/>
                </a:lnTo>
                <a:lnTo>
                  <a:pt x="131063" y="0"/>
                </a:lnTo>
                <a:lnTo>
                  <a:pt x="0" y="0"/>
                </a:lnTo>
                <a:close/>
              </a:path>
            </a:pathLst>
          </a:custGeom>
          <a:ln w="18287">
            <a:solidFill>
              <a:srgbClr val="0000FF"/>
            </a:solidFill>
          </a:ln>
        </p:spPr>
        <p:txBody>
          <a:bodyPr wrap="square" lIns="0" tIns="0" rIns="0" bIns="0" rtlCol="0"/>
          <a:lstStyle/>
          <a:p>
            <a:endParaRPr sz="588"/>
          </a:p>
        </p:txBody>
      </p:sp>
      <p:sp>
        <p:nvSpPr>
          <p:cNvPr id="187" name="object 187"/>
          <p:cNvSpPr/>
          <p:nvPr/>
        </p:nvSpPr>
        <p:spPr>
          <a:xfrm>
            <a:off x="5537498" y="3692562"/>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188" name="object 188"/>
          <p:cNvSpPr/>
          <p:nvPr/>
        </p:nvSpPr>
        <p:spPr>
          <a:xfrm>
            <a:off x="5498950" y="3692562"/>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189" name="object 189"/>
          <p:cNvSpPr txBox="1"/>
          <p:nvPr/>
        </p:nvSpPr>
        <p:spPr>
          <a:xfrm>
            <a:off x="5557816" y="3661782"/>
            <a:ext cx="7022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J1</a:t>
            </a:r>
            <a:r>
              <a:rPr sz="265" spc="3" dirty="0">
                <a:solidFill>
                  <a:srgbClr val="00007F"/>
                </a:solidFill>
                <a:latin typeface="Arial"/>
                <a:cs typeface="Arial"/>
              </a:rPr>
              <a:t>1</a:t>
            </a:r>
            <a:endParaRPr sz="265">
              <a:latin typeface="Arial"/>
              <a:cs typeface="Arial"/>
            </a:endParaRPr>
          </a:p>
        </p:txBody>
      </p:sp>
      <p:sp>
        <p:nvSpPr>
          <p:cNvPr id="190" name="object 190"/>
          <p:cNvSpPr/>
          <p:nvPr/>
        </p:nvSpPr>
        <p:spPr>
          <a:xfrm>
            <a:off x="5537498" y="3723938"/>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191" name="object 191"/>
          <p:cNvSpPr/>
          <p:nvPr/>
        </p:nvSpPr>
        <p:spPr>
          <a:xfrm>
            <a:off x="5498950" y="3723938"/>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192" name="object 192"/>
          <p:cNvSpPr txBox="1"/>
          <p:nvPr/>
        </p:nvSpPr>
        <p:spPr>
          <a:xfrm>
            <a:off x="5455498" y="3742991"/>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193" name="object 193"/>
          <p:cNvSpPr/>
          <p:nvPr/>
        </p:nvSpPr>
        <p:spPr>
          <a:xfrm>
            <a:off x="5797475" y="1020183"/>
            <a:ext cx="23532" cy="31376"/>
          </a:xfrm>
          <a:custGeom>
            <a:avLst/>
            <a:gdLst/>
            <a:ahLst/>
            <a:cxnLst/>
            <a:rect l="l" t="t" r="r" b="b"/>
            <a:pathLst>
              <a:path w="40004" h="53340">
                <a:moveTo>
                  <a:pt x="0" y="0"/>
                </a:moveTo>
                <a:lnTo>
                  <a:pt x="39623" y="27431"/>
                </a:lnTo>
                <a:lnTo>
                  <a:pt x="0" y="53339"/>
                </a:lnTo>
              </a:path>
            </a:pathLst>
          </a:custGeom>
          <a:ln w="6095">
            <a:solidFill>
              <a:srgbClr val="0000FF"/>
            </a:solidFill>
          </a:ln>
        </p:spPr>
        <p:txBody>
          <a:bodyPr wrap="square" lIns="0" tIns="0" rIns="0" bIns="0" rtlCol="0"/>
          <a:lstStyle/>
          <a:p>
            <a:endParaRPr sz="588"/>
          </a:p>
        </p:txBody>
      </p:sp>
      <p:sp>
        <p:nvSpPr>
          <p:cNvPr id="194" name="object 194"/>
          <p:cNvSpPr/>
          <p:nvPr/>
        </p:nvSpPr>
        <p:spPr>
          <a:xfrm>
            <a:off x="5797475" y="1013011"/>
            <a:ext cx="11953" cy="7471"/>
          </a:xfrm>
          <a:custGeom>
            <a:avLst/>
            <a:gdLst/>
            <a:ahLst/>
            <a:cxnLst/>
            <a:rect l="l" t="t" r="r" b="b"/>
            <a:pathLst>
              <a:path w="20320" h="12700">
                <a:moveTo>
                  <a:pt x="19811" y="0"/>
                </a:moveTo>
                <a:lnTo>
                  <a:pt x="0" y="12191"/>
                </a:lnTo>
                <a:lnTo>
                  <a:pt x="0" y="12191"/>
                </a:lnTo>
              </a:path>
            </a:pathLst>
          </a:custGeom>
          <a:ln w="6095">
            <a:solidFill>
              <a:srgbClr val="0000FF"/>
            </a:solidFill>
          </a:ln>
        </p:spPr>
        <p:txBody>
          <a:bodyPr wrap="square" lIns="0" tIns="0" rIns="0" bIns="0" rtlCol="0"/>
          <a:lstStyle/>
          <a:p>
            <a:endParaRPr sz="588"/>
          </a:p>
        </p:txBody>
      </p:sp>
      <p:sp>
        <p:nvSpPr>
          <p:cNvPr id="195" name="object 195"/>
          <p:cNvSpPr/>
          <p:nvPr/>
        </p:nvSpPr>
        <p:spPr>
          <a:xfrm>
            <a:off x="5797475" y="1082039"/>
            <a:ext cx="11953" cy="8218"/>
          </a:xfrm>
          <a:custGeom>
            <a:avLst/>
            <a:gdLst/>
            <a:ahLst/>
            <a:cxnLst/>
            <a:rect l="l" t="t" r="r" b="b"/>
            <a:pathLst>
              <a:path w="20320" h="13969">
                <a:moveTo>
                  <a:pt x="0" y="0"/>
                </a:moveTo>
                <a:lnTo>
                  <a:pt x="19811" y="13715"/>
                </a:lnTo>
                <a:lnTo>
                  <a:pt x="19811" y="13715"/>
                </a:lnTo>
              </a:path>
            </a:pathLst>
          </a:custGeom>
          <a:ln w="6095">
            <a:solidFill>
              <a:srgbClr val="0000FF"/>
            </a:solidFill>
          </a:ln>
        </p:spPr>
        <p:txBody>
          <a:bodyPr wrap="square" lIns="0" tIns="0" rIns="0" bIns="0" rtlCol="0"/>
          <a:lstStyle/>
          <a:p>
            <a:endParaRPr sz="588"/>
          </a:p>
        </p:txBody>
      </p:sp>
      <p:sp>
        <p:nvSpPr>
          <p:cNvPr id="196" name="object 196"/>
          <p:cNvSpPr/>
          <p:nvPr/>
        </p:nvSpPr>
        <p:spPr>
          <a:xfrm>
            <a:off x="5797475" y="1051560"/>
            <a:ext cx="23532" cy="30629"/>
          </a:xfrm>
          <a:custGeom>
            <a:avLst/>
            <a:gdLst/>
            <a:ahLst/>
            <a:cxnLst/>
            <a:rect l="l" t="t" r="r" b="b"/>
            <a:pathLst>
              <a:path w="40004" h="52069">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197" name="object 197"/>
          <p:cNvSpPr txBox="1"/>
          <p:nvPr/>
        </p:nvSpPr>
        <p:spPr>
          <a:xfrm>
            <a:off x="5748440" y="943965"/>
            <a:ext cx="40780" cy="88526"/>
          </a:xfrm>
          <a:prstGeom prst="rect">
            <a:avLst/>
          </a:prstGeom>
        </p:spPr>
        <p:txBody>
          <a:bodyPr vert="vert270" wrap="square" lIns="0" tIns="0" rIns="0" bIns="0" rtlCol="0">
            <a:spAutoFit/>
          </a:bodyPr>
          <a:lstStyle/>
          <a:p>
            <a:pPr marL="7470"/>
            <a:r>
              <a:rPr sz="265" dirty="0">
                <a:solidFill>
                  <a:srgbClr val="00007F"/>
                </a:solidFill>
                <a:latin typeface="Arial"/>
                <a:cs typeface="Arial"/>
              </a:rPr>
              <a:t>DNP</a:t>
            </a:r>
            <a:endParaRPr sz="265">
              <a:latin typeface="Arial"/>
              <a:cs typeface="Arial"/>
            </a:endParaRPr>
          </a:p>
        </p:txBody>
      </p:sp>
      <p:sp>
        <p:nvSpPr>
          <p:cNvPr id="198" name="object 198"/>
          <p:cNvSpPr txBox="1"/>
          <p:nvPr/>
        </p:nvSpPr>
        <p:spPr>
          <a:xfrm>
            <a:off x="5765677" y="959451"/>
            <a:ext cx="94385" cy="184150"/>
          </a:xfrm>
          <a:prstGeom prst="rect">
            <a:avLst/>
          </a:prstGeom>
        </p:spPr>
        <p:txBody>
          <a:bodyPr vert="vert270" wrap="square" lIns="0" tIns="747" rIns="0" bIns="0" rtlCol="0">
            <a:spAutoFit/>
          </a:bodyPr>
          <a:lstStyle/>
          <a:p>
            <a:pPr algn="ctr">
              <a:spcBef>
                <a:spcPts val="6"/>
              </a:spcBef>
              <a:tabLst>
                <a:tab pos="122510" algn="l"/>
              </a:tabLst>
            </a:pPr>
            <a:r>
              <a:rPr sz="265" u="sng" dirty="0">
                <a:uFill>
                  <a:solidFill>
                    <a:srgbClr val="FF0000"/>
                  </a:solidFill>
                </a:uFill>
                <a:latin typeface="Arial"/>
                <a:cs typeface="Arial"/>
              </a:rPr>
              <a:t>2  </a:t>
            </a:r>
            <a:r>
              <a:rPr sz="265" u="sng" spc="-12" dirty="0">
                <a:uFill>
                  <a:solidFill>
                    <a:srgbClr val="FF0000"/>
                  </a:solidFill>
                </a:uFill>
                <a:latin typeface="Arial"/>
                <a:cs typeface="Arial"/>
              </a:rPr>
              <a:t> </a:t>
            </a:r>
            <a:r>
              <a:rPr sz="265" dirty="0">
                <a:latin typeface="Arial"/>
                <a:cs typeface="Arial"/>
              </a:rPr>
              <a:t>	</a:t>
            </a: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a:p>
            <a:pPr marL="29507" algn="ctr">
              <a:spcBef>
                <a:spcPts val="91"/>
              </a:spcBef>
            </a:pPr>
            <a:r>
              <a:rPr sz="265" spc="3" dirty="0">
                <a:solidFill>
                  <a:srgbClr val="00007F"/>
                </a:solidFill>
                <a:latin typeface="Arial"/>
                <a:cs typeface="Arial"/>
              </a:rPr>
              <a:t>R1</a:t>
            </a:r>
            <a:endParaRPr sz="265">
              <a:latin typeface="Arial"/>
              <a:cs typeface="Arial"/>
            </a:endParaRPr>
          </a:p>
        </p:txBody>
      </p:sp>
      <p:sp>
        <p:nvSpPr>
          <p:cNvPr id="199" name="object 199"/>
          <p:cNvSpPr/>
          <p:nvPr/>
        </p:nvSpPr>
        <p:spPr>
          <a:xfrm>
            <a:off x="5235388" y="2859741"/>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200" name="object 200"/>
          <p:cNvSpPr/>
          <p:nvPr/>
        </p:nvSpPr>
        <p:spPr>
          <a:xfrm>
            <a:off x="5228216" y="2871395"/>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201" name="object 201"/>
          <p:cNvSpPr/>
          <p:nvPr/>
        </p:nvSpPr>
        <p:spPr>
          <a:xfrm>
            <a:off x="5298141" y="2871395"/>
            <a:ext cx="7471" cy="11953"/>
          </a:xfrm>
          <a:custGeom>
            <a:avLst/>
            <a:gdLst/>
            <a:ahLst/>
            <a:cxnLst/>
            <a:rect l="l" t="t" r="r" b="b"/>
            <a:pathLst>
              <a:path w="12700" h="20320">
                <a:moveTo>
                  <a:pt x="0" y="19811"/>
                </a:moveTo>
                <a:lnTo>
                  <a:pt x="12191" y="0"/>
                </a:lnTo>
                <a:lnTo>
                  <a:pt x="12191" y="0"/>
                </a:lnTo>
              </a:path>
            </a:pathLst>
          </a:custGeom>
          <a:ln w="6095">
            <a:solidFill>
              <a:srgbClr val="0000FF"/>
            </a:solidFill>
          </a:ln>
        </p:spPr>
        <p:txBody>
          <a:bodyPr wrap="square" lIns="0" tIns="0" rIns="0" bIns="0" rtlCol="0"/>
          <a:lstStyle/>
          <a:p>
            <a:endParaRPr sz="588"/>
          </a:p>
        </p:txBody>
      </p:sp>
      <p:sp>
        <p:nvSpPr>
          <p:cNvPr id="202" name="object 202"/>
          <p:cNvSpPr/>
          <p:nvPr/>
        </p:nvSpPr>
        <p:spPr>
          <a:xfrm>
            <a:off x="5266765" y="2859741"/>
            <a:ext cx="31376" cy="23532"/>
          </a:xfrm>
          <a:custGeom>
            <a:avLst/>
            <a:gdLst/>
            <a:ahLst/>
            <a:cxnLst/>
            <a:rect l="l" t="t" r="r" b="b"/>
            <a:pathLst>
              <a:path w="53340" h="40004">
                <a:moveTo>
                  <a:pt x="0" y="39623"/>
                </a:moveTo>
                <a:lnTo>
                  <a:pt x="25907" y="0"/>
                </a:lnTo>
                <a:lnTo>
                  <a:pt x="53339" y="39623"/>
                </a:lnTo>
              </a:path>
            </a:pathLst>
          </a:custGeom>
          <a:ln w="6095">
            <a:solidFill>
              <a:srgbClr val="0000FF"/>
            </a:solidFill>
          </a:ln>
        </p:spPr>
        <p:txBody>
          <a:bodyPr wrap="square" lIns="0" tIns="0" rIns="0" bIns="0" rtlCol="0"/>
          <a:lstStyle/>
          <a:p>
            <a:endParaRPr sz="588"/>
          </a:p>
        </p:txBody>
      </p:sp>
      <p:sp>
        <p:nvSpPr>
          <p:cNvPr id="203" name="object 203"/>
          <p:cNvSpPr txBox="1"/>
          <p:nvPr/>
        </p:nvSpPr>
        <p:spPr>
          <a:xfrm>
            <a:off x="5182196" y="2898886"/>
            <a:ext cx="222250" cy="84865"/>
          </a:xfrm>
          <a:prstGeom prst="rect">
            <a:avLst/>
          </a:prstGeom>
        </p:spPr>
        <p:txBody>
          <a:bodyPr vert="horz" wrap="square" lIns="0" tIns="7844" rIns="0" bIns="0" rtlCol="0">
            <a:spAutoFit/>
          </a:bodyPr>
          <a:lstStyle/>
          <a:p>
            <a:pPr marR="29134" algn="ctr">
              <a:lnSpc>
                <a:spcPts val="299"/>
              </a:lnSpc>
              <a:spcBef>
                <a:spcPts val="62"/>
              </a:spcBef>
            </a:pPr>
            <a:r>
              <a:rPr sz="265" spc="3" dirty="0">
                <a:solidFill>
                  <a:srgbClr val="00007F"/>
                </a:solidFill>
                <a:latin typeface="Arial"/>
                <a:cs typeface="Arial"/>
              </a:rPr>
              <a:t>0</a:t>
            </a:r>
            <a:endParaRPr sz="265">
              <a:latin typeface="Arial"/>
              <a:cs typeface="Arial"/>
            </a:endParaRPr>
          </a:p>
          <a:p>
            <a:pPr algn="ctr">
              <a:lnSpc>
                <a:spcPts val="299"/>
              </a:lnSpc>
            </a:pPr>
            <a:r>
              <a:rPr sz="265" spc="-12" dirty="0">
                <a:latin typeface="Courier New"/>
                <a:cs typeface="Courier New"/>
              </a:rPr>
              <a:t>For</a:t>
            </a:r>
            <a:r>
              <a:rPr sz="265" spc="-47" dirty="0">
                <a:latin typeface="Courier New"/>
                <a:cs typeface="Courier New"/>
              </a:rPr>
              <a:t> </a:t>
            </a:r>
            <a:r>
              <a:rPr sz="265" spc="-12" dirty="0">
                <a:latin typeface="Courier New"/>
                <a:cs typeface="Courier New"/>
              </a:rPr>
              <a:t>NCP3239</a:t>
            </a:r>
            <a:endParaRPr sz="265">
              <a:latin typeface="Courier New"/>
              <a:cs typeface="Courier New"/>
            </a:endParaRPr>
          </a:p>
        </p:txBody>
      </p:sp>
      <p:sp>
        <p:nvSpPr>
          <p:cNvPr id="204" name="object 204"/>
          <p:cNvSpPr txBox="1"/>
          <p:nvPr/>
        </p:nvSpPr>
        <p:spPr>
          <a:xfrm>
            <a:off x="5174128" y="2819997"/>
            <a:ext cx="61632" cy="49455"/>
          </a:xfrm>
          <a:prstGeom prst="rect">
            <a:avLst/>
          </a:prstGeom>
        </p:spPr>
        <p:txBody>
          <a:bodyPr vert="horz" wrap="square" lIns="0" tIns="8591" rIns="0" bIns="0" rtlCol="0">
            <a:spAutoFit/>
          </a:bodyPr>
          <a:lstStyle/>
          <a:p>
            <a:pPr marL="7470">
              <a:spcBef>
                <a:spcPts val="67"/>
              </a:spcBef>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205" name="object 205"/>
          <p:cNvSpPr txBox="1"/>
          <p:nvPr/>
        </p:nvSpPr>
        <p:spPr>
          <a:xfrm>
            <a:off x="5259292" y="2783241"/>
            <a:ext cx="99732"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R27</a:t>
            </a:r>
            <a:endParaRPr sz="265">
              <a:latin typeface="Arial"/>
              <a:cs typeface="Arial"/>
            </a:endParaRPr>
          </a:p>
          <a:p>
            <a:pPr marL="45941">
              <a:lnSpc>
                <a:spcPts val="306"/>
              </a:lnSpc>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206" name="object 206"/>
          <p:cNvSpPr/>
          <p:nvPr/>
        </p:nvSpPr>
        <p:spPr>
          <a:xfrm>
            <a:off x="4685851" y="2395369"/>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207" name="object 207"/>
          <p:cNvSpPr/>
          <p:nvPr/>
        </p:nvSpPr>
        <p:spPr>
          <a:xfrm>
            <a:off x="4724399" y="2368475"/>
            <a:ext cx="0" cy="26894"/>
          </a:xfrm>
          <a:custGeom>
            <a:avLst/>
            <a:gdLst/>
            <a:ahLst/>
            <a:cxnLst/>
            <a:rect l="l" t="t" r="r" b="b"/>
            <a:pathLst>
              <a:path h="45720">
                <a:moveTo>
                  <a:pt x="-3047" y="22859"/>
                </a:moveTo>
                <a:lnTo>
                  <a:pt x="3047" y="22859"/>
                </a:lnTo>
              </a:path>
            </a:pathLst>
          </a:custGeom>
          <a:ln w="45719">
            <a:solidFill>
              <a:srgbClr val="0000FF"/>
            </a:solidFill>
          </a:ln>
        </p:spPr>
        <p:txBody>
          <a:bodyPr wrap="square" lIns="0" tIns="0" rIns="0" bIns="0" rtlCol="0"/>
          <a:lstStyle/>
          <a:p>
            <a:endParaRPr sz="588"/>
          </a:p>
        </p:txBody>
      </p:sp>
      <p:sp>
        <p:nvSpPr>
          <p:cNvPr id="208" name="object 208"/>
          <p:cNvSpPr/>
          <p:nvPr/>
        </p:nvSpPr>
        <p:spPr>
          <a:xfrm>
            <a:off x="4685851" y="2414195"/>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209" name="object 209"/>
          <p:cNvSpPr/>
          <p:nvPr/>
        </p:nvSpPr>
        <p:spPr>
          <a:xfrm>
            <a:off x="4724399" y="2414196"/>
            <a:ext cx="0" cy="31376"/>
          </a:xfrm>
          <a:custGeom>
            <a:avLst/>
            <a:gdLst/>
            <a:ahLst/>
            <a:cxnLst/>
            <a:rect l="l" t="t" r="r" b="b"/>
            <a:pathLst>
              <a:path h="53339">
                <a:moveTo>
                  <a:pt x="0" y="0"/>
                </a:moveTo>
                <a:lnTo>
                  <a:pt x="0" y="53339"/>
                </a:lnTo>
              </a:path>
            </a:pathLst>
          </a:custGeom>
          <a:ln w="6095">
            <a:solidFill>
              <a:srgbClr val="0000FF"/>
            </a:solidFill>
          </a:ln>
        </p:spPr>
        <p:txBody>
          <a:bodyPr wrap="square" lIns="0" tIns="0" rIns="0" bIns="0" rtlCol="0"/>
          <a:lstStyle/>
          <a:p>
            <a:endParaRPr sz="588"/>
          </a:p>
        </p:txBody>
      </p:sp>
      <p:sp>
        <p:nvSpPr>
          <p:cNvPr id="210" name="object 210"/>
          <p:cNvSpPr txBox="1"/>
          <p:nvPr/>
        </p:nvSpPr>
        <p:spPr>
          <a:xfrm>
            <a:off x="4581560" y="2320304"/>
            <a:ext cx="86659" cy="125012"/>
          </a:xfrm>
          <a:prstGeom prst="rect">
            <a:avLst/>
          </a:prstGeom>
        </p:spPr>
        <p:txBody>
          <a:bodyPr vert="horz" wrap="square" lIns="0" tIns="7471" rIns="0" bIns="0" rtlCol="0">
            <a:spAutoFit/>
          </a:bodyPr>
          <a:lstStyle/>
          <a:p>
            <a:pPr marL="7470" marR="2988">
              <a:lnSpc>
                <a:spcPct val="144400"/>
              </a:lnSpc>
              <a:spcBef>
                <a:spcPts val="59"/>
              </a:spcBef>
            </a:pPr>
            <a:r>
              <a:rPr sz="265" spc="-3" dirty="0">
                <a:solidFill>
                  <a:srgbClr val="00007F"/>
                </a:solidFill>
                <a:latin typeface="Arial"/>
                <a:cs typeface="Arial"/>
              </a:rPr>
              <a:t>CA</a:t>
            </a:r>
            <a:r>
              <a:rPr sz="265" dirty="0">
                <a:solidFill>
                  <a:srgbClr val="00007F"/>
                </a:solidFill>
                <a:latin typeface="Arial"/>
                <a:cs typeface="Arial"/>
              </a:rPr>
              <a:t>1  </a:t>
            </a:r>
            <a:r>
              <a:rPr sz="265" spc="-3" dirty="0">
                <a:solidFill>
                  <a:srgbClr val="00007F"/>
                </a:solidFill>
                <a:latin typeface="Arial"/>
                <a:cs typeface="Arial"/>
              </a:rPr>
              <a:t>DN</a:t>
            </a:r>
            <a:r>
              <a:rPr sz="265" spc="3" dirty="0">
                <a:solidFill>
                  <a:srgbClr val="00007F"/>
                </a:solidFill>
                <a:latin typeface="Arial"/>
                <a:cs typeface="Arial"/>
              </a:rPr>
              <a:t>P</a:t>
            </a:r>
            <a:endParaRPr sz="265">
              <a:latin typeface="Arial"/>
              <a:cs typeface="Arial"/>
            </a:endParaRPr>
          </a:p>
        </p:txBody>
      </p:sp>
      <p:sp>
        <p:nvSpPr>
          <p:cNvPr id="211" name="object 211"/>
          <p:cNvSpPr/>
          <p:nvPr/>
        </p:nvSpPr>
        <p:spPr>
          <a:xfrm>
            <a:off x="4724399" y="2329030"/>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212" name="object 212"/>
          <p:cNvSpPr txBox="1"/>
          <p:nvPr/>
        </p:nvSpPr>
        <p:spPr>
          <a:xfrm>
            <a:off x="4680948" y="2244463"/>
            <a:ext cx="40780" cy="104588"/>
          </a:xfrm>
          <a:prstGeom prst="rect">
            <a:avLst/>
          </a:prstGeom>
        </p:spPr>
        <p:txBody>
          <a:bodyPr vert="vert270" wrap="square" lIns="0" tIns="747" rIns="0" bIns="0" rtlCol="0">
            <a:spAutoFit/>
          </a:bodyPr>
          <a:lstStyle/>
          <a:p>
            <a:pPr marL="7470">
              <a:spcBef>
                <a:spcPts val="6"/>
              </a:spcBef>
            </a:pPr>
            <a:r>
              <a:rPr sz="265" spc="-50" dirty="0">
                <a:latin typeface="Arial"/>
                <a:cs typeface="Arial"/>
              </a:rPr>
              <a:t>1</a:t>
            </a:r>
            <a:r>
              <a:rPr sz="265" u="sng" spc="-44" dirty="0">
                <a:uFill>
                  <a:solidFill>
                    <a:srgbClr val="7F003F"/>
                  </a:solidFill>
                </a:uFill>
                <a:latin typeface="Arial"/>
                <a:cs typeface="Arial"/>
              </a:rPr>
              <a:t> </a:t>
            </a:r>
            <a:r>
              <a:rPr sz="265" u="sng" spc="3" dirty="0">
                <a:uFill>
                  <a:solidFill>
                    <a:srgbClr val="7F003F"/>
                  </a:solidFill>
                </a:uFill>
                <a:latin typeface="Arial"/>
                <a:cs typeface="Arial"/>
              </a:rPr>
              <a:t>2</a:t>
            </a:r>
            <a:r>
              <a:rPr sz="265" u="sng" spc="-12" dirty="0">
                <a:uFill>
                  <a:solidFill>
                    <a:srgbClr val="7F003F"/>
                  </a:solidFill>
                </a:uFill>
                <a:latin typeface="Arial"/>
                <a:cs typeface="Arial"/>
              </a:rPr>
              <a:t> </a:t>
            </a:r>
            <a:endParaRPr sz="265">
              <a:latin typeface="Arial"/>
              <a:cs typeface="Arial"/>
            </a:endParaRPr>
          </a:p>
        </p:txBody>
      </p:sp>
      <p:sp>
        <p:nvSpPr>
          <p:cNvPr id="213" name="object 213"/>
          <p:cNvSpPr txBox="1"/>
          <p:nvPr/>
        </p:nvSpPr>
        <p:spPr>
          <a:xfrm>
            <a:off x="4680948" y="2438101"/>
            <a:ext cx="40780" cy="60885"/>
          </a:xfrm>
          <a:prstGeom prst="rect">
            <a:avLst/>
          </a:prstGeom>
        </p:spPr>
        <p:txBody>
          <a:bodyPr vert="vert270" wrap="square" lIns="0" tIns="747" rIns="0" bIns="0" rtlCol="0">
            <a:spAutoFit/>
          </a:bodyPr>
          <a:lstStyle/>
          <a:p>
            <a:pPr marL="7470">
              <a:spcBef>
                <a:spcPts val="6"/>
              </a:spcBef>
            </a:pPr>
            <a:r>
              <a:rPr sz="265" u="sng" spc="3" dirty="0">
                <a:uFill>
                  <a:solidFill>
                    <a:srgbClr val="FF0000"/>
                  </a:solidFill>
                </a:uFill>
                <a:latin typeface="Arial"/>
                <a:cs typeface="Arial"/>
              </a:rPr>
              <a:t>2</a:t>
            </a:r>
            <a:r>
              <a:rPr sz="265" u="sng" spc="-12" dirty="0">
                <a:uFill>
                  <a:solidFill>
                    <a:srgbClr val="FF0000"/>
                  </a:solidFill>
                </a:uFill>
                <a:latin typeface="Arial"/>
                <a:cs typeface="Arial"/>
              </a:rPr>
              <a:t> </a:t>
            </a:r>
            <a:endParaRPr sz="265">
              <a:latin typeface="Arial"/>
              <a:cs typeface="Arial"/>
            </a:endParaRPr>
          </a:p>
        </p:txBody>
      </p:sp>
      <p:sp>
        <p:nvSpPr>
          <p:cNvPr id="214" name="object 214"/>
          <p:cNvSpPr/>
          <p:nvPr/>
        </p:nvSpPr>
        <p:spPr>
          <a:xfrm>
            <a:off x="1432560" y="4362226"/>
            <a:ext cx="19797" cy="39594"/>
          </a:xfrm>
          <a:custGeom>
            <a:avLst/>
            <a:gdLst/>
            <a:ahLst/>
            <a:cxnLst/>
            <a:rect l="l" t="t" r="r" b="b"/>
            <a:pathLst>
              <a:path w="33655" h="67309">
                <a:moveTo>
                  <a:pt x="33528" y="33528"/>
                </a:moveTo>
                <a:lnTo>
                  <a:pt x="0" y="0"/>
                </a:lnTo>
                <a:lnTo>
                  <a:pt x="0" y="67056"/>
                </a:lnTo>
                <a:lnTo>
                  <a:pt x="33528" y="33528"/>
                </a:lnTo>
                <a:close/>
              </a:path>
            </a:pathLst>
          </a:custGeom>
          <a:solidFill>
            <a:srgbClr val="0000FF"/>
          </a:solidFill>
        </p:spPr>
        <p:txBody>
          <a:bodyPr wrap="square" lIns="0" tIns="0" rIns="0" bIns="0" rtlCol="0"/>
          <a:lstStyle/>
          <a:p>
            <a:endParaRPr sz="588"/>
          </a:p>
        </p:txBody>
      </p:sp>
      <p:sp>
        <p:nvSpPr>
          <p:cNvPr id="215" name="object 215"/>
          <p:cNvSpPr/>
          <p:nvPr/>
        </p:nvSpPr>
        <p:spPr>
          <a:xfrm>
            <a:off x="1432560" y="4362225"/>
            <a:ext cx="19797" cy="39594"/>
          </a:xfrm>
          <a:custGeom>
            <a:avLst/>
            <a:gdLst/>
            <a:ahLst/>
            <a:cxnLst/>
            <a:rect l="l" t="t" r="r" b="b"/>
            <a:pathLst>
              <a:path w="33655" h="67309">
                <a:moveTo>
                  <a:pt x="33527" y="33527"/>
                </a:moveTo>
                <a:lnTo>
                  <a:pt x="0" y="0"/>
                </a:lnTo>
                <a:lnTo>
                  <a:pt x="0" y="67055"/>
                </a:lnTo>
                <a:lnTo>
                  <a:pt x="33527" y="33527"/>
                </a:lnTo>
                <a:close/>
              </a:path>
            </a:pathLst>
          </a:custGeom>
          <a:ln w="6095">
            <a:solidFill>
              <a:srgbClr val="0000FF"/>
            </a:solidFill>
          </a:ln>
        </p:spPr>
        <p:txBody>
          <a:bodyPr wrap="square" lIns="0" tIns="0" rIns="0" bIns="0" rtlCol="0"/>
          <a:lstStyle/>
          <a:p>
            <a:endParaRPr sz="588"/>
          </a:p>
        </p:txBody>
      </p:sp>
      <p:sp>
        <p:nvSpPr>
          <p:cNvPr id="216" name="object 216"/>
          <p:cNvSpPr/>
          <p:nvPr/>
        </p:nvSpPr>
        <p:spPr>
          <a:xfrm>
            <a:off x="1335741" y="4362226"/>
            <a:ext cx="38847" cy="19797"/>
          </a:xfrm>
          <a:custGeom>
            <a:avLst/>
            <a:gdLst/>
            <a:ahLst/>
            <a:cxnLst/>
            <a:rect l="l" t="t" r="r" b="b"/>
            <a:pathLst>
              <a:path w="66039" h="33654">
                <a:moveTo>
                  <a:pt x="65532" y="33528"/>
                </a:moveTo>
                <a:lnTo>
                  <a:pt x="33528" y="0"/>
                </a:lnTo>
                <a:lnTo>
                  <a:pt x="0" y="33528"/>
                </a:lnTo>
                <a:lnTo>
                  <a:pt x="65532" y="33528"/>
                </a:lnTo>
                <a:close/>
              </a:path>
            </a:pathLst>
          </a:custGeom>
          <a:solidFill>
            <a:srgbClr val="0000FF"/>
          </a:solidFill>
        </p:spPr>
        <p:txBody>
          <a:bodyPr wrap="square" lIns="0" tIns="0" rIns="0" bIns="0" rtlCol="0"/>
          <a:lstStyle/>
          <a:p>
            <a:endParaRPr sz="588"/>
          </a:p>
        </p:txBody>
      </p:sp>
      <p:sp>
        <p:nvSpPr>
          <p:cNvPr id="217" name="object 217"/>
          <p:cNvSpPr/>
          <p:nvPr/>
        </p:nvSpPr>
        <p:spPr>
          <a:xfrm>
            <a:off x="1335741" y="4362226"/>
            <a:ext cx="38847" cy="19797"/>
          </a:xfrm>
          <a:custGeom>
            <a:avLst/>
            <a:gdLst/>
            <a:ahLst/>
            <a:cxnLst/>
            <a:rect l="l" t="t" r="r" b="b"/>
            <a:pathLst>
              <a:path w="66039" h="33654">
                <a:moveTo>
                  <a:pt x="65531" y="33527"/>
                </a:moveTo>
                <a:lnTo>
                  <a:pt x="0" y="33527"/>
                </a:lnTo>
                <a:lnTo>
                  <a:pt x="33527" y="0"/>
                </a:lnTo>
                <a:lnTo>
                  <a:pt x="65531" y="33527"/>
                </a:lnTo>
                <a:close/>
              </a:path>
            </a:pathLst>
          </a:custGeom>
          <a:ln w="6095">
            <a:solidFill>
              <a:srgbClr val="0000FF"/>
            </a:solidFill>
          </a:ln>
        </p:spPr>
        <p:txBody>
          <a:bodyPr wrap="square" lIns="0" tIns="0" rIns="0" bIns="0" rtlCol="0"/>
          <a:lstStyle/>
          <a:p>
            <a:endParaRPr sz="588"/>
          </a:p>
        </p:txBody>
      </p:sp>
      <p:sp>
        <p:nvSpPr>
          <p:cNvPr id="218" name="object 218"/>
          <p:cNvSpPr/>
          <p:nvPr/>
        </p:nvSpPr>
        <p:spPr>
          <a:xfrm>
            <a:off x="1335741" y="4362225"/>
            <a:ext cx="38847" cy="0"/>
          </a:xfrm>
          <a:custGeom>
            <a:avLst/>
            <a:gdLst/>
            <a:ahLst/>
            <a:cxnLst/>
            <a:rect l="l" t="t" r="r" b="b"/>
            <a:pathLst>
              <a:path w="66039">
                <a:moveTo>
                  <a:pt x="0" y="0"/>
                </a:moveTo>
                <a:lnTo>
                  <a:pt x="65531" y="0"/>
                </a:lnTo>
              </a:path>
            </a:pathLst>
          </a:custGeom>
          <a:ln w="6095">
            <a:solidFill>
              <a:srgbClr val="0000FF"/>
            </a:solidFill>
          </a:ln>
        </p:spPr>
        <p:txBody>
          <a:bodyPr wrap="square" lIns="0" tIns="0" rIns="0" bIns="0" rtlCol="0"/>
          <a:lstStyle/>
          <a:p>
            <a:endParaRPr sz="588"/>
          </a:p>
        </p:txBody>
      </p:sp>
      <p:sp>
        <p:nvSpPr>
          <p:cNvPr id="219" name="object 219"/>
          <p:cNvSpPr/>
          <p:nvPr/>
        </p:nvSpPr>
        <p:spPr>
          <a:xfrm>
            <a:off x="1471108" y="4343400"/>
            <a:ext cx="39594" cy="77321"/>
          </a:xfrm>
          <a:custGeom>
            <a:avLst/>
            <a:gdLst/>
            <a:ahLst/>
            <a:cxnLst/>
            <a:rect l="l" t="t" r="r" b="b"/>
            <a:pathLst>
              <a:path w="67310" h="131445">
                <a:moveTo>
                  <a:pt x="0" y="0"/>
                </a:moveTo>
                <a:lnTo>
                  <a:pt x="0" y="131063"/>
                </a:lnTo>
                <a:lnTo>
                  <a:pt x="67055" y="131063"/>
                </a:lnTo>
              </a:path>
            </a:pathLst>
          </a:custGeom>
          <a:ln w="6095">
            <a:solidFill>
              <a:srgbClr val="0000FF"/>
            </a:solidFill>
          </a:ln>
        </p:spPr>
        <p:txBody>
          <a:bodyPr wrap="square" lIns="0" tIns="0" rIns="0" bIns="0" rtlCol="0"/>
          <a:lstStyle/>
          <a:p>
            <a:endParaRPr sz="588"/>
          </a:p>
        </p:txBody>
      </p:sp>
      <p:sp>
        <p:nvSpPr>
          <p:cNvPr id="220" name="object 220"/>
          <p:cNvSpPr/>
          <p:nvPr/>
        </p:nvSpPr>
        <p:spPr>
          <a:xfrm>
            <a:off x="1452282" y="4408842"/>
            <a:ext cx="0" cy="31376"/>
          </a:xfrm>
          <a:custGeom>
            <a:avLst/>
            <a:gdLst/>
            <a:ahLst/>
            <a:cxnLst/>
            <a:rect l="l" t="t" r="r" b="b"/>
            <a:pathLst>
              <a:path h="53340">
                <a:moveTo>
                  <a:pt x="0" y="0"/>
                </a:moveTo>
                <a:lnTo>
                  <a:pt x="0" y="53339"/>
                </a:lnTo>
              </a:path>
            </a:pathLst>
          </a:custGeom>
          <a:ln w="6095">
            <a:solidFill>
              <a:srgbClr val="0000FF"/>
            </a:solidFill>
          </a:ln>
        </p:spPr>
        <p:txBody>
          <a:bodyPr wrap="square" lIns="0" tIns="0" rIns="0" bIns="0" rtlCol="0"/>
          <a:lstStyle/>
          <a:p>
            <a:endParaRPr sz="588"/>
          </a:p>
        </p:txBody>
      </p:sp>
      <p:sp>
        <p:nvSpPr>
          <p:cNvPr id="221" name="object 221"/>
          <p:cNvSpPr/>
          <p:nvPr/>
        </p:nvSpPr>
        <p:spPr>
          <a:xfrm>
            <a:off x="1452282" y="4366708"/>
            <a:ext cx="0" cy="30629"/>
          </a:xfrm>
          <a:custGeom>
            <a:avLst/>
            <a:gdLst/>
            <a:ahLst/>
            <a:cxnLst/>
            <a:rect l="l" t="t" r="r" b="b"/>
            <a:pathLst>
              <a:path h="52070">
                <a:moveTo>
                  <a:pt x="0" y="0"/>
                </a:moveTo>
                <a:lnTo>
                  <a:pt x="0" y="51815"/>
                </a:lnTo>
              </a:path>
            </a:pathLst>
          </a:custGeom>
          <a:ln w="6095">
            <a:solidFill>
              <a:srgbClr val="0000FF"/>
            </a:solidFill>
          </a:ln>
        </p:spPr>
        <p:txBody>
          <a:bodyPr wrap="square" lIns="0" tIns="0" rIns="0" bIns="0" rtlCol="0"/>
          <a:lstStyle/>
          <a:p>
            <a:endParaRPr sz="588"/>
          </a:p>
        </p:txBody>
      </p:sp>
      <p:sp>
        <p:nvSpPr>
          <p:cNvPr id="222" name="object 222"/>
          <p:cNvSpPr/>
          <p:nvPr/>
        </p:nvSpPr>
        <p:spPr>
          <a:xfrm>
            <a:off x="1452282" y="4323678"/>
            <a:ext cx="0" cy="31376"/>
          </a:xfrm>
          <a:custGeom>
            <a:avLst/>
            <a:gdLst/>
            <a:ahLst/>
            <a:cxnLst/>
            <a:rect l="l" t="t" r="r" b="b"/>
            <a:pathLst>
              <a:path h="53340">
                <a:moveTo>
                  <a:pt x="0" y="0"/>
                </a:moveTo>
                <a:lnTo>
                  <a:pt x="0" y="53339"/>
                </a:lnTo>
              </a:path>
            </a:pathLst>
          </a:custGeom>
          <a:ln w="6095">
            <a:solidFill>
              <a:srgbClr val="0000FF"/>
            </a:solidFill>
          </a:ln>
        </p:spPr>
        <p:txBody>
          <a:bodyPr wrap="square" lIns="0" tIns="0" rIns="0" bIns="0" rtlCol="0"/>
          <a:lstStyle/>
          <a:p>
            <a:endParaRPr sz="588"/>
          </a:p>
        </p:txBody>
      </p:sp>
      <p:sp>
        <p:nvSpPr>
          <p:cNvPr id="223" name="object 223"/>
          <p:cNvSpPr/>
          <p:nvPr/>
        </p:nvSpPr>
        <p:spPr>
          <a:xfrm>
            <a:off x="1355463" y="4381948"/>
            <a:ext cx="97118" cy="43329"/>
          </a:xfrm>
          <a:custGeom>
            <a:avLst/>
            <a:gdLst/>
            <a:ahLst/>
            <a:cxnLst/>
            <a:rect l="l" t="t" r="r" b="b"/>
            <a:pathLst>
              <a:path w="165100" h="73659">
                <a:moveTo>
                  <a:pt x="164591" y="73151"/>
                </a:moveTo>
                <a:lnTo>
                  <a:pt x="0" y="73151"/>
                </a:lnTo>
                <a:lnTo>
                  <a:pt x="0" y="0"/>
                </a:lnTo>
              </a:path>
            </a:pathLst>
          </a:custGeom>
          <a:ln w="6095">
            <a:solidFill>
              <a:srgbClr val="0000FF"/>
            </a:solidFill>
          </a:ln>
        </p:spPr>
        <p:txBody>
          <a:bodyPr wrap="square" lIns="0" tIns="0" rIns="0" bIns="0" rtlCol="0"/>
          <a:lstStyle/>
          <a:p>
            <a:endParaRPr sz="588"/>
          </a:p>
        </p:txBody>
      </p:sp>
      <p:sp>
        <p:nvSpPr>
          <p:cNvPr id="224" name="object 224"/>
          <p:cNvSpPr/>
          <p:nvPr/>
        </p:nvSpPr>
        <p:spPr>
          <a:xfrm>
            <a:off x="1355463" y="4338918"/>
            <a:ext cx="97118" cy="23532"/>
          </a:xfrm>
          <a:custGeom>
            <a:avLst/>
            <a:gdLst/>
            <a:ahLst/>
            <a:cxnLst/>
            <a:rect l="l" t="t" r="r" b="b"/>
            <a:pathLst>
              <a:path w="165100" h="40004">
                <a:moveTo>
                  <a:pt x="0" y="39623"/>
                </a:moveTo>
                <a:lnTo>
                  <a:pt x="0" y="0"/>
                </a:lnTo>
                <a:lnTo>
                  <a:pt x="164591" y="0"/>
                </a:lnTo>
              </a:path>
            </a:pathLst>
          </a:custGeom>
          <a:ln w="6095">
            <a:solidFill>
              <a:srgbClr val="0000FF"/>
            </a:solidFill>
          </a:ln>
        </p:spPr>
        <p:txBody>
          <a:bodyPr wrap="square" lIns="0" tIns="0" rIns="0" bIns="0" rtlCol="0"/>
          <a:lstStyle/>
          <a:p>
            <a:endParaRPr sz="588"/>
          </a:p>
        </p:txBody>
      </p:sp>
      <p:sp>
        <p:nvSpPr>
          <p:cNvPr id="225" name="object 225"/>
          <p:cNvSpPr/>
          <p:nvPr/>
        </p:nvSpPr>
        <p:spPr>
          <a:xfrm>
            <a:off x="1394011" y="4304852"/>
            <a:ext cx="0" cy="34364"/>
          </a:xfrm>
          <a:custGeom>
            <a:avLst/>
            <a:gdLst/>
            <a:ahLst/>
            <a:cxnLst/>
            <a:rect l="l" t="t" r="r" b="b"/>
            <a:pathLst>
              <a:path h="58420">
                <a:moveTo>
                  <a:pt x="0" y="0"/>
                </a:moveTo>
                <a:lnTo>
                  <a:pt x="0" y="57911"/>
                </a:lnTo>
              </a:path>
            </a:pathLst>
          </a:custGeom>
          <a:ln w="6095">
            <a:solidFill>
              <a:srgbClr val="0000FF"/>
            </a:solidFill>
          </a:ln>
        </p:spPr>
        <p:txBody>
          <a:bodyPr wrap="square" lIns="0" tIns="0" rIns="0" bIns="0" rtlCol="0"/>
          <a:lstStyle/>
          <a:p>
            <a:endParaRPr sz="588"/>
          </a:p>
        </p:txBody>
      </p:sp>
      <p:sp>
        <p:nvSpPr>
          <p:cNvPr id="226" name="object 226"/>
          <p:cNvSpPr/>
          <p:nvPr/>
        </p:nvSpPr>
        <p:spPr>
          <a:xfrm>
            <a:off x="1394011" y="4381948"/>
            <a:ext cx="38847" cy="77321"/>
          </a:xfrm>
          <a:custGeom>
            <a:avLst/>
            <a:gdLst/>
            <a:ahLst/>
            <a:cxnLst/>
            <a:rect l="l" t="t" r="r" b="b"/>
            <a:pathLst>
              <a:path w="66039" h="131445">
                <a:moveTo>
                  <a:pt x="65531" y="0"/>
                </a:moveTo>
                <a:lnTo>
                  <a:pt x="0" y="0"/>
                </a:lnTo>
                <a:lnTo>
                  <a:pt x="0" y="131063"/>
                </a:lnTo>
              </a:path>
            </a:pathLst>
          </a:custGeom>
          <a:ln w="6095">
            <a:solidFill>
              <a:srgbClr val="0000FF"/>
            </a:solidFill>
          </a:ln>
        </p:spPr>
        <p:txBody>
          <a:bodyPr wrap="square" lIns="0" tIns="0" rIns="0" bIns="0" rtlCol="0"/>
          <a:lstStyle/>
          <a:p>
            <a:endParaRPr sz="588"/>
          </a:p>
        </p:txBody>
      </p:sp>
      <p:sp>
        <p:nvSpPr>
          <p:cNvPr id="227" name="object 227"/>
          <p:cNvSpPr txBox="1"/>
          <p:nvPr/>
        </p:nvSpPr>
        <p:spPr>
          <a:xfrm>
            <a:off x="1127461" y="4293794"/>
            <a:ext cx="191994" cy="87505"/>
          </a:xfrm>
          <a:prstGeom prst="rect">
            <a:avLst/>
          </a:prstGeom>
        </p:spPr>
        <p:txBody>
          <a:bodyPr vert="horz" wrap="square" lIns="0" tIns="10459" rIns="0" bIns="0" rtlCol="0">
            <a:spAutoFit/>
          </a:bodyPr>
          <a:lstStyle/>
          <a:p>
            <a:pPr marL="7470" marR="2988" indent="92256">
              <a:lnSpc>
                <a:spcPts val="306"/>
              </a:lnSpc>
              <a:spcBef>
                <a:spcPts val="82"/>
              </a:spcBef>
            </a:pPr>
            <a:r>
              <a:rPr sz="265" spc="3" dirty="0">
                <a:solidFill>
                  <a:srgbClr val="00007F"/>
                </a:solidFill>
                <a:latin typeface="Arial"/>
                <a:cs typeface="Arial"/>
              </a:rPr>
              <a:t>Q2  </a:t>
            </a:r>
            <a:r>
              <a:rPr sz="265" dirty="0">
                <a:solidFill>
                  <a:srgbClr val="00007F"/>
                </a:solidFill>
                <a:latin typeface="Arial"/>
                <a:cs typeface="Arial"/>
              </a:rPr>
              <a:t>2</a:t>
            </a:r>
            <a:r>
              <a:rPr sz="265" spc="-3" dirty="0">
                <a:solidFill>
                  <a:srgbClr val="00007F"/>
                </a:solidFill>
                <a:latin typeface="Arial"/>
                <a:cs typeface="Arial"/>
              </a:rPr>
              <a:t>N</a:t>
            </a:r>
            <a:r>
              <a:rPr sz="265" dirty="0">
                <a:solidFill>
                  <a:srgbClr val="00007F"/>
                </a:solidFill>
                <a:latin typeface="Arial"/>
                <a:cs typeface="Arial"/>
              </a:rPr>
              <a:t>7002L</a:t>
            </a:r>
            <a:r>
              <a:rPr sz="265" spc="-3" dirty="0">
                <a:solidFill>
                  <a:srgbClr val="00007F"/>
                </a:solidFill>
                <a:latin typeface="Arial"/>
                <a:cs typeface="Arial"/>
              </a:rPr>
              <a:t>T</a:t>
            </a:r>
            <a:r>
              <a:rPr sz="265" spc="3" dirty="0">
                <a:solidFill>
                  <a:srgbClr val="00007F"/>
                </a:solidFill>
                <a:latin typeface="Arial"/>
                <a:cs typeface="Arial"/>
              </a:rPr>
              <a:t>1</a:t>
            </a:r>
            <a:endParaRPr sz="265">
              <a:latin typeface="Arial"/>
              <a:cs typeface="Arial"/>
            </a:endParaRPr>
          </a:p>
        </p:txBody>
      </p:sp>
      <p:sp>
        <p:nvSpPr>
          <p:cNvPr id="228" name="object 228"/>
          <p:cNvSpPr txBox="1"/>
          <p:nvPr/>
        </p:nvSpPr>
        <p:spPr>
          <a:xfrm>
            <a:off x="1350561" y="4180840"/>
            <a:ext cx="40780" cy="131482"/>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50" dirty="0">
                <a:latin typeface="Arial"/>
                <a:cs typeface="Arial"/>
              </a:rPr>
              <a:t>3</a:t>
            </a:r>
            <a:r>
              <a:rPr sz="265" u="sng" spc="-44" dirty="0">
                <a:uFill>
                  <a:solidFill>
                    <a:srgbClr val="7F003F"/>
                  </a:solidFill>
                </a:uFill>
                <a:latin typeface="Arial"/>
                <a:cs typeface="Arial"/>
              </a:rPr>
              <a:t> </a:t>
            </a:r>
            <a:r>
              <a:rPr sz="265" u="sng" spc="3" dirty="0">
                <a:uFill>
                  <a:solidFill>
                    <a:srgbClr val="7F003F"/>
                  </a:solidFill>
                </a:uFill>
                <a:latin typeface="Arial"/>
                <a:cs typeface="Arial"/>
              </a:rPr>
              <a:t>2</a:t>
            </a:r>
            <a:r>
              <a:rPr sz="265" u="sng" spc="-12" dirty="0">
                <a:uFill>
                  <a:solidFill>
                    <a:srgbClr val="7F003F"/>
                  </a:solidFill>
                </a:uFill>
                <a:latin typeface="Arial"/>
                <a:cs typeface="Arial"/>
              </a:rPr>
              <a:t> </a:t>
            </a:r>
            <a:endParaRPr sz="265">
              <a:latin typeface="Arial"/>
              <a:cs typeface="Arial"/>
            </a:endParaRPr>
          </a:p>
        </p:txBody>
      </p:sp>
      <p:sp>
        <p:nvSpPr>
          <p:cNvPr id="229" name="object 229"/>
          <p:cNvSpPr/>
          <p:nvPr/>
        </p:nvSpPr>
        <p:spPr>
          <a:xfrm>
            <a:off x="1510553" y="4408843"/>
            <a:ext cx="11953" cy="23532"/>
          </a:xfrm>
          <a:custGeom>
            <a:avLst/>
            <a:gdLst/>
            <a:ahLst/>
            <a:cxnLst/>
            <a:rect l="l" t="t" r="r" b="b"/>
            <a:pathLst>
              <a:path w="20319" h="40004">
                <a:moveTo>
                  <a:pt x="19812" y="39624"/>
                </a:moveTo>
                <a:lnTo>
                  <a:pt x="19812" y="0"/>
                </a:lnTo>
                <a:lnTo>
                  <a:pt x="0" y="19812"/>
                </a:lnTo>
                <a:lnTo>
                  <a:pt x="19812" y="39624"/>
                </a:lnTo>
                <a:close/>
              </a:path>
            </a:pathLst>
          </a:custGeom>
          <a:solidFill>
            <a:srgbClr val="FF0000"/>
          </a:solidFill>
        </p:spPr>
        <p:txBody>
          <a:bodyPr wrap="square" lIns="0" tIns="0" rIns="0" bIns="0" rtlCol="0"/>
          <a:lstStyle/>
          <a:p>
            <a:endParaRPr sz="588"/>
          </a:p>
        </p:txBody>
      </p:sp>
      <p:sp>
        <p:nvSpPr>
          <p:cNvPr id="230" name="object 230"/>
          <p:cNvSpPr/>
          <p:nvPr/>
        </p:nvSpPr>
        <p:spPr>
          <a:xfrm>
            <a:off x="1510552" y="4408842"/>
            <a:ext cx="11953" cy="23532"/>
          </a:xfrm>
          <a:custGeom>
            <a:avLst/>
            <a:gdLst/>
            <a:ahLst/>
            <a:cxnLst/>
            <a:rect l="l" t="t" r="r" b="b"/>
            <a:pathLst>
              <a:path w="20319" h="40004">
                <a:moveTo>
                  <a:pt x="0" y="19811"/>
                </a:moveTo>
                <a:lnTo>
                  <a:pt x="19811" y="0"/>
                </a:lnTo>
                <a:lnTo>
                  <a:pt x="19811" y="39623"/>
                </a:lnTo>
                <a:lnTo>
                  <a:pt x="0" y="19811"/>
                </a:lnTo>
                <a:close/>
              </a:path>
            </a:pathLst>
          </a:custGeom>
          <a:ln w="6095">
            <a:solidFill>
              <a:srgbClr val="FF0000"/>
            </a:solidFill>
          </a:ln>
        </p:spPr>
        <p:txBody>
          <a:bodyPr wrap="square" lIns="0" tIns="0" rIns="0" bIns="0" rtlCol="0"/>
          <a:lstStyle/>
          <a:p>
            <a:endParaRPr sz="588"/>
          </a:p>
        </p:txBody>
      </p:sp>
      <p:sp>
        <p:nvSpPr>
          <p:cNvPr id="231" name="object 231"/>
          <p:cNvSpPr txBox="1"/>
          <p:nvPr/>
        </p:nvSpPr>
        <p:spPr>
          <a:xfrm>
            <a:off x="1350561" y="4451575"/>
            <a:ext cx="40780" cy="60885"/>
          </a:xfrm>
          <a:prstGeom prst="rect">
            <a:avLst/>
          </a:prstGeom>
        </p:spPr>
        <p:txBody>
          <a:bodyPr vert="vert270" wrap="square" lIns="0" tIns="747" rIns="0" bIns="0" rtlCol="0">
            <a:spAutoFit/>
          </a:bodyPr>
          <a:lstStyle/>
          <a:p>
            <a:pPr marL="7470">
              <a:spcBef>
                <a:spcPts val="6"/>
              </a:spcBef>
            </a:pPr>
            <a:r>
              <a:rPr sz="265" u="sng" spc="3" dirty="0">
                <a:uFill>
                  <a:solidFill>
                    <a:srgbClr val="FF0000"/>
                  </a:solidFill>
                </a:uFill>
                <a:latin typeface="Arial"/>
                <a:cs typeface="Arial"/>
              </a:rPr>
              <a:t>2</a:t>
            </a:r>
            <a:r>
              <a:rPr sz="265" u="sng" spc="-12" dirty="0">
                <a:uFill>
                  <a:solidFill>
                    <a:srgbClr val="FF0000"/>
                  </a:solidFill>
                </a:uFill>
                <a:latin typeface="Arial"/>
                <a:cs typeface="Arial"/>
              </a:rPr>
              <a:t> </a:t>
            </a:r>
            <a:endParaRPr sz="265">
              <a:latin typeface="Arial"/>
              <a:cs typeface="Arial"/>
            </a:endParaRPr>
          </a:p>
        </p:txBody>
      </p:sp>
      <p:sp>
        <p:nvSpPr>
          <p:cNvPr id="232" name="object 232"/>
          <p:cNvSpPr/>
          <p:nvPr/>
        </p:nvSpPr>
        <p:spPr>
          <a:xfrm>
            <a:off x="5700656" y="3750833"/>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233" name="object 233"/>
          <p:cNvSpPr/>
          <p:nvPr/>
        </p:nvSpPr>
        <p:spPr>
          <a:xfrm>
            <a:off x="5692588" y="3762486"/>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234" name="object 234"/>
          <p:cNvSpPr/>
          <p:nvPr/>
        </p:nvSpPr>
        <p:spPr>
          <a:xfrm>
            <a:off x="5762512" y="3762486"/>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235" name="object 235"/>
          <p:cNvSpPr/>
          <p:nvPr/>
        </p:nvSpPr>
        <p:spPr>
          <a:xfrm>
            <a:off x="5731136" y="3750833"/>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236" name="object 236"/>
          <p:cNvSpPr txBox="1"/>
          <p:nvPr/>
        </p:nvSpPr>
        <p:spPr>
          <a:xfrm>
            <a:off x="5608019" y="3673436"/>
            <a:ext cx="92262" cy="84865"/>
          </a:xfrm>
          <a:prstGeom prst="rect">
            <a:avLst/>
          </a:prstGeom>
        </p:spPr>
        <p:txBody>
          <a:bodyPr vert="horz" wrap="square" lIns="0" tIns="7844" rIns="0" bIns="0" rtlCol="0">
            <a:spAutoFit/>
          </a:bodyPr>
          <a:lstStyle/>
          <a:p>
            <a:pPr marL="7470">
              <a:lnSpc>
                <a:spcPts val="312"/>
              </a:lnSpc>
              <a:spcBef>
                <a:spcPts val="62"/>
              </a:spcBef>
            </a:pPr>
            <a:r>
              <a:rPr sz="265" dirty="0">
                <a:solidFill>
                  <a:srgbClr val="00007F"/>
                </a:solidFill>
                <a:latin typeface="Arial"/>
                <a:cs typeface="Arial"/>
              </a:rPr>
              <a:t>R21</a:t>
            </a:r>
            <a:endParaRPr sz="265">
              <a:latin typeface="Arial"/>
              <a:cs typeface="Arial"/>
            </a:endParaRPr>
          </a:p>
          <a:p>
            <a:pPr marL="37724">
              <a:lnSpc>
                <a:spcPts val="312"/>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237" name="object 237"/>
          <p:cNvSpPr txBox="1"/>
          <p:nvPr/>
        </p:nvSpPr>
        <p:spPr>
          <a:xfrm>
            <a:off x="5758625" y="3669850"/>
            <a:ext cx="104588"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6.32</a:t>
            </a:r>
            <a:r>
              <a:rPr sz="265" spc="3" dirty="0">
                <a:solidFill>
                  <a:srgbClr val="00007F"/>
                </a:solidFill>
                <a:latin typeface="Arial"/>
                <a:cs typeface="Arial"/>
              </a:rPr>
              <a:t>K</a:t>
            </a:r>
            <a:endParaRPr sz="265">
              <a:latin typeface="Arial"/>
              <a:cs typeface="Arial"/>
            </a:endParaRPr>
          </a:p>
          <a:p>
            <a:pPr marL="11952">
              <a:spcBef>
                <a:spcPts val="15"/>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238" name="object 238"/>
          <p:cNvSpPr/>
          <p:nvPr/>
        </p:nvSpPr>
        <p:spPr>
          <a:xfrm>
            <a:off x="6099586" y="2019749"/>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239" name="object 239"/>
          <p:cNvSpPr txBox="1"/>
          <p:nvPr/>
        </p:nvSpPr>
        <p:spPr>
          <a:xfrm>
            <a:off x="6072390" y="1864577"/>
            <a:ext cx="136712" cy="144085"/>
          </a:xfrm>
          <a:prstGeom prst="rect">
            <a:avLst/>
          </a:prstGeom>
        </p:spPr>
        <p:txBody>
          <a:bodyPr vert="horz" wrap="square" lIns="0" tIns="31376" rIns="0" bIns="0" rtlCol="0">
            <a:spAutoFit/>
          </a:bodyPr>
          <a:lstStyle/>
          <a:p>
            <a:pPr marL="7470">
              <a:spcBef>
                <a:spcPts val="247"/>
              </a:spcBef>
            </a:pPr>
            <a:r>
              <a:rPr sz="382" b="1" spc="9" dirty="0">
                <a:latin typeface="Courier New"/>
                <a:cs typeface="Courier New"/>
              </a:rPr>
              <a:t>Vou</a:t>
            </a:r>
            <a:r>
              <a:rPr sz="382" b="1" spc="6" dirty="0">
                <a:latin typeface="Courier New"/>
                <a:cs typeface="Courier New"/>
              </a:rPr>
              <a:t>t</a:t>
            </a:r>
            <a:endParaRPr sz="382">
              <a:latin typeface="Courier New"/>
              <a:cs typeface="Courier New"/>
            </a:endParaRPr>
          </a:p>
          <a:p>
            <a:pPr marL="7470">
              <a:spcBef>
                <a:spcPts val="124"/>
              </a:spcBef>
            </a:pPr>
            <a:r>
              <a:rPr sz="265" dirty="0">
                <a:solidFill>
                  <a:srgbClr val="00007F"/>
                </a:solidFill>
                <a:latin typeface="Arial"/>
                <a:cs typeface="Arial"/>
              </a:rPr>
              <a:t>TP5</a:t>
            </a:r>
            <a:endParaRPr sz="265">
              <a:latin typeface="Arial"/>
              <a:cs typeface="Arial"/>
            </a:endParaRPr>
          </a:p>
        </p:txBody>
      </p:sp>
      <p:sp>
        <p:nvSpPr>
          <p:cNvPr id="240" name="object 240"/>
          <p:cNvSpPr/>
          <p:nvPr/>
        </p:nvSpPr>
        <p:spPr>
          <a:xfrm>
            <a:off x="6118412" y="2058296"/>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241" name="object 241"/>
          <p:cNvSpPr/>
          <p:nvPr/>
        </p:nvSpPr>
        <p:spPr>
          <a:xfrm>
            <a:off x="4809564" y="2937734"/>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242" name="object 242"/>
          <p:cNvSpPr/>
          <p:nvPr/>
        </p:nvSpPr>
        <p:spPr>
          <a:xfrm>
            <a:off x="4802392" y="2949388"/>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243" name="object 243"/>
          <p:cNvSpPr/>
          <p:nvPr/>
        </p:nvSpPr>
        <p:spPr>
          <a:xfrm>
            <a:off x="4871420" y="2949388"/>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244" name="object 244"/>
          <p:cNvSpPr/>
          <p:nvPr/>
        </p:nvSpPr>
        <p:spPr>
          <a:xfrm>
            <a:off x="4840941" y="2937734"/>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245" name="object 245"/>
          <p:cNvSpPr txBox="1"/>
          <p:nvPr/>
        </p:nvSpPr>
        <p:spPr>
          <a:xfrm>
            <a:off x="4794920" y="3000187"/>
            <a:ext cx="104588"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13.7</a:t>
            </a:r>
            <a:r>
              <a:rPr sz="265" spc="3" dirty="0">
                <a:solidFill>
                  <a:srgbClr val="00007F"/>
                </a:solidFill>
                <a:latin typeface="Arial"/>
                <a:cs typeface="Arial"/>
              </a:rPr>
              <a:t>K</a:t>
            </a:r>
            <a:endParaRPr sz="265">
              <a:latin typeface="Arial"/>
              <a:cs typeface="Arial"/>
            </a:endParaRPr>
          </a:p>
        </p:txBody>
      </p:sp>
      <p:sp>
        <p:nvSpPr>
          <p:cNvPr id="246" name="object 246"/>
          <p:cNvSpPr txBox="1"/>
          <p:nvPr/>
        </p:nvSpPr>
        <p:spPr>
          <a:xfrm>
            <a:off x="4748303" y="2826313"/>
            <a:ext cx="124012" cy="117769"/>
          </a:xfrm>
          <a:prstGeom prst="rect">
            <a:avLst/>
          </a:prstGeom>
        </p:spPr>
        <p:txBody>
          <a:bodyPr vert="horz" wrap="square" lIns="0" tIns="23158" rIns="0" bIns="0" rtlCol="0">
            <a:spAutoFit/>
          </a:bodyPr>
          <a:lstStyle/>
          <a:p>
            <a:pPr marL="53785">
              <a:spcBef>
                <a:spcPts val="182"/>
              </a:spcBef>
            </a:pPr>
            <a:r>
              <a:rPr sz="265" spc="-3" dirty="0">
                <a:solidFill>
                  <a:srgbClr val="00007F"/>
                </a:solidFill>
                <a:latin typeface="Arial"/>
                <a:cs typeface="Arial"/>
              </a:rPr>
              <a:t>R</a:t>
            </a:r>
            <a:r>
              <a:rPr sz="265" dirty="0">
                <a:solidFill>
                  <a:srgbClr val="00007F"/>
                </a:solidFill>
                <a:latin typeface="Arial"/>
                <a:cs typeface="Arial"/>
              </a:rPr>
              <a:t>1</a:t>
            </a:r>
            <a:r>
              <a:rPr sz="265" spc="3" dirty="0">
                <a:solidFill>
                  <a:srgbClr val="00007F"/>
                </a:solidFill>
                <a:latin typeface="Arial"/>
                <a:cs typeface="Arial"/>
              </a:rPr>
              <a:t>2</a:t>
            </a:r>
            <a:endParaRPr sz="265">
              <a:latin typeface="Arial"/>
              <a:cs typeface="Arial"/>
            </a:endParaRPr>
          </a:p>
          <a:p>
            <a:pPr marL="7470">
              <a:spcBef>
                <a:spcPts val="132"/>
              </a:spcBef>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247" name="object 247"/>
          <p:cNvSpPr/>
          <p:nvPr/>
        </p:nvSpPr>
        <p:spPr>
          <a:xfrm>
            <a:off x="4879489" y="2949388"/>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248" name="object 248"/>
          <p:cNvSpPr txBox="1"/>
          <p:nvPr/>
        </p:nvSpPr>
        <p:spPr>
          <a:xfrm>
            <a:off x="4898912" y="2897990"/>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249" name="object 249"/>
          <p:cNvSpPr/>
          <p:nvPr/>
        </p:nvSpPr>
        <p:spPr>
          <a:xfrm>
            <a:off x="1045284" y="3297218"/>
            <a:ext cx="155388" cy="233082"/>
          </a:xfrm>
          <a:custGeom>
            <a:avLst/>
            <a:gdLst/>
            <a:ahLst/>
            <a:cxnLst/>
            <a:rect l="l" t="t" r="r" b="b"/>
            <a:pathLst>
              <a:path w="264160" h="396239">
                <a:moveTo>
                  <a:pt x="0" y="0"/>
                </a:moveTo>
                <a:lnTo>
                  <a:pt x="0" y="396239"/>
                </a:lnTo>
                <a:lnTo>
                  <a:pt x="263651" y="396239"/>
                </a:lnTo>
                <a:lnTo>
                  <a:pt x="263651" y="0"/>
                </a:lnTo>
                <a:lnTo>
                  <a:pt x="0" y="0"/>
                </a:lnTo>
                <a:close/>
              </a:path>
            </a:pathLst>
          </a:custGeom>
          <a:ln w="6095">
            <a:solidFill>
              <a:srgbClr val="0000FF"/>
            </a:solidFill>
          </a:ln>
        </p:spPr>
        <p:txBody>
          <a:bodyPr wrap="square" lIns="0" tIns="0" rIns="0" bIns="0" rtlCol="0"/>
          <a:lstStyle/>
          <a:p>
            <a:endParaRPr sz="588"/>
          </a:p>
        </p:txBody>
      </p:sp>
      <p:sp>
        <p:nvSpPr>
          <p:cNvPr id="250" name="object 250"/>
          <p:cNvSpPr/>
          <p:nvPr/>
        </p:nvSpPr>
        <p:spPr>
          <a:xfrm>
            <a:off x="1095487" y="3278393"/>
            <a:ext cx="54909" cy="19049"/>
          </a:xfrm>
          <a:custGeom>
            <a:avLst/>
            <a:gdLst/>
            <a:ahLst/>
            <a:cxnLst/>
            <a:rect l="l" t="t" r="r" b="b"/>
            <a:pathLst>
              <a:path w="93344" h="32385">
                <a:moveTo>
                  <a:pt x="0" y="32003"/>
                </a:moveTo>
                <a:lnTo>
                  <a:pt x="0" y="0"/>
                </a:lnTo>
                <a:lnTo>
                  <a:pt x="92963" y="0"/>
                </a:lnTo>
                <a:lnTo>
                  <a:pt x="92963" y="32003"/>
                </a:lnTo>
              </a:path>
            </a:pathLst>
          </a:custGeom>
          <a:ln w="6095">
            <a:solidFill>
              <a:srgbClr val="0000FF"/>
            </a:solidFill>
          </a:ln>
        </p:spPr>
        <p:txBody>
          <a:bodyPr wrap="square" lIns="0" tIns="0" rIns="0" bIns="0" rtlCol="0"/>
          <a:lstStyle/>
          <a:p>
            <a:endParaRPr sz="588"/>
          </a:p>
        </p:txBody>
      </p:sp>
      <p:sp>
        <p:nvSpPr>
          <p:cNvPr id="251" name="object 251"/>
          <p:cNvSpPr/>
          <p:nvPr/>
        </p:nvSpPr>
        <p:spPr>
          <a:xfrm>
            <a:off x="1091901" y="3530301"/>
            <a:ext cx="54909" cy="19049"/>
          </a:xfrm>
          <a:custGeom>
            <a:avLst/>
            <a:gdLst/>
            <a:ahLst/>
            <a:cxnLst/>
            <a:rect l="l" t="t" r="r" b="b"/>
            <a:pathLst>
              <a:path w="93344" h="32385">
                <a:moveTo>
                  <a:pt x="92963" y="0"/>
                </a:moveTo>
                <a:lnTo>
                  <a:pt x="92963" y="32003"/>
                </a:lnTo>
                <a:lnTo>
                  <a:pt x="0" y="32003"/>
                </a:lnTo>
                <a:lnTo>
                  <a:pt x="0" y="0"/>
                </a:lnTo>
              </a:path>
            </a:pathLst>
          </a:custGeom>
          <a:ln w="6095">
            <a:solidFill>
              <a:srgbClr val="0000FF"/>
            </a:solidFill>
          </a:ln>
        </p:spPr>
        <p:txBody>
          <a:bodyPr wrap="square" lIns="0" tIns="0" rIns="0" bIns="0" rtlCol="0"/>
          <a:lstStyle/>
          <a:p>
            <a:endParaRPr sz="588"/>
          </a:p>
        </p:txBody>
      </p:sp>
      <p:sp>
        <p:nvSpPr>
          <p:cNvPr id="252" name="object 252"/>
          <p:cNvSpPr txBox="1"/>
          <p:nvPr/>
        </p:nvSpPr>
        <p:spPr>
          <a:xfrm>
            <a:off x="960717" y="3170516"/>
            <a:ext cx="406400" cy="84865"/>
          </a:xfrm>
          <a:prstGeom prst="rect">
            <a:avLst/>
          </a:prstGeom>
        </p:spPr>
        <p:txBody>
          <a:bodyPr vert="horz" wrap="square" lIns="0" tIns="7844" rIns="0" bIns="0" rtlCol="0">
            <a:spAutoFit/>
          </a:bodyPr>
          <a:lstStyle/>
          <a:p>
            <a:pPr marL="84413">
              <a:lnSpc>
                <a:spcPts val="312"/>
              </a:lnSpc>
              <a:spcBef>
                <a:spcPts val="62"/>
              </a:spcBef>
            </a:pPr>
            <a:r>
              <a:rPr sz="265" dirty="0">
                <a:solidFill>
                  <a:srgbClr val="00007F"/>
                </a:solidFill>
                <a:latin typeface="Arial"/>
                <a:cs typeface="Arial"/>
              </a:rPr>
              <a:t>J14</a:t>
            </a:r>
            <a:endParaRPr sz="265">
              <a:latin typeface="Arial"/>
              <a:cs typeface="Arial"/>
            </a:endParaRPr>
          </a:p>
          <a:p>
            <a:pPr marL="7470">
              <a:lnSpc>
                <a:spcPts val="312"/>
              </a:lnSpc>
            </a:pPr>
            <a:r>
              <a:rPr sz="265" dirty="0">
                <a:solidFill>
                  <a:srgbClr val="00007F"/>
                </a:solidFill>
                <a:latin typeface="Arial"/>
                <a:cs typeface="Arial"/>
              </a:rPr>
              <a:t>HEADER</a:t>
            </a:r>
            <a:r>
              <a:rPr sz="265" spc="-26" dirty="0">
                <a:solidFill>
                  <a:srgbClr val="00007F"/>
                </a:solidFill>
                <a:latin typeface="Arial"/>
                <a:cs typeface="Arial"/>
              </a:rPr>
              <a:t> </a:t>
            </a:r>
            <a:r>
              <a:rPr sz="265" dirty="0">
                <a:solidFill>
                  <a:srgbClr val="00007F"/>
                </a:solidFill>
                <a:latin typeface="Arial"/>
                <a:cs typeface="Arial"/>
              </a:rPr>
              <a:t>5X2_5103308-1</a:t>
            </a:r>
            <a:endParaRPr sz="265">
              <a:latin typeface="Arial"/>
              <a:cs typeface="Arial"/>
            </a:endParaRPr>
          </a:p>
        </p:txBody>
      </p:sp>
      <p:sp>
        <p:nvSpPr>
          <p:cNvPr id="253" name="object 253"/>
          <p:cNvSpPr/>
          <p:nvPr/>
        </p:nvSpPr>
        <p:spPr>
          <a:xfrm>
            <a:off x="1200374" y="3336663"/>
            <a:ext cx="116541" cy="0"/>
          </a:xfrm>
          <a:custGeom>
            <a:avLst/>
            <a:gdLst/>
            <a:ahLst/>
            <a:cxnLst/>
            <a:rect l="l" t="t" r="r" b="b"/>
            <a:pathLst>
              <a:path w="198119">
                <a:moveTo>
                  <a:pt x="0" y="0"/>
                </a:moveTo>
                <a:lnTo>
                  <a:pt x="198119" y="0"/>
                </a:lnTo>
              </a:path>
            </a:pathLst>
          </a:custGeom>
          <a:ln w="6095">
            <a:solidFill>
              <a:srgbClr val="FF0000"/>
            </a:solidFill>
          </a:ln>
        </p:spPr>
        <p:txBody>
          <a:bodyPr wrap="square" lIns="0" tIns="0" rIns="0" bIns="0" rtlCol="0"/>
          <a:lstStyle/>
          <a:p>
            <a:endParaRPr sz="588"/>
          </a:p>
        </p:txBody>
      </p:sp>
      <p:sp>
        <p:nvSpPr>
          <p:cNvPr id="254" name="object 254"/>
          <p:cNvSpPr/>
          <p:nvPr/>
        </p:nvSpPr>
        <p:spPr>
          <a:xfrm>
            <a:off x="1200374" y="3375211"/>
            <a:ext cx="116541" cy="0"/>
          </a:xfrm>
          <a:custGeom>
            <a:avLst/>
            <a:gdLst/>
            <a:ahLst/>
            <a:cxnLst/>
            <a:rect l="l" t="t" r="r" b="b"/>
            <a:pathLst>
              <a:path w="198119">
                <a:moveTo>
                  <a:pt x="0" y="0"/>
                </a:moveTo>
                <a:lnTo>
                  <a:pt x="198119" y="0"/>
                </a:lnTo>
              </a:path>
            </a:pathLst>
          </a:custGeom>
          <a:ln w="6095">
            <a:solidFill>
              <a:srgbClr val="FF0000"/>
            </a:solidFill>
          </a:ln>
        </p:spPr>
        <p:txBody>
          <a:bodyPr wrap="square" lIns="0" tIns="0" rIns="0" bIns="0" rtlCol="0"/>
          <a:lstStyle/>
          <a:p>
            <a:endParaRPr sz="588"/>
          </a:p>
        </p:txBody>
      </p:sp>
      <p:sp>
        <p:nvSpPr>
          <p:cNvPr id="255" name="object 255"/>
          <p:cNvSpPr txBox="1"/>
          <p:nvPr/>
        </p:nvSpPr>
        <p:spPr>
          <a:xfrm>
            <a:off x="1475291" y="3285265"/>
            <a:ext cx="77321" cy="49455"/>
          </a:xfrm>
          <a:prstGeom prst="rect">
            <a:avLst/>
          </a:prstGeom>
        </p:spPr>
        <p:txBody>
          <a:bodyPr vert="horz" wrap="square" lIns="0" tIns="8591" rIns="0" bIns="0" rtlCol="0">
            <a:spAutoFit/>
          </a:bodyPr>
          <a:lstStyle/>
          <a:p>
            <a:pPr marL="7470">
              <a:spcBef>
                <a:spcPts val="67"/>
              </a:spcBef>
            </a:pPr>
            <a:r>
              <a:rPr sz="265" u="sng" dirty="0">
                <a:uFill>
                  <a:solidFill>
                    <a:srgbClr val="FF0000"/>
                  </a:solidFill>
                </a:uFill>
                <a:latin typeface="Arial"/>
                <a:cs typeface="Arial"/>
              </a:rPr>
              <a:t> </a:t>
            </a:r>
            <a:r>
              <a:rPr sz="265" u="sng" spc="-29" dirty="0">
                <a:uFill>
                  <a:solidFill>
                    <a:srgbClr val="FF0000"/>
                  </a:solidFill>
                </a:uFill>
                <a:latin typeface="Arial"/>
                <a:cs typeface="Arial"/>
              </a:rPr>
              <a:t> </a:t>
            </a:r>
            <a:endParaRPr sz="265">
              <a:latin typeface="Arial"/>
              <a:cs typeface="Arial"/>
            </a:endParaRPr>
          </a:p>
        </p:txBody>
      </p:sp>
      <p:sp>
        <p:nvSpPr>
          <p:cNvPr id="256" name="object 256"/>
          <p:cNvSpPr/>
          <p:nvPr/>
        </p:nvSpPr>
        <p:spPr>
          <a:xfrm>
            <a:off x="1200374" y="3413759"/>
            <a:ext cx="116541" cy="0"/>
          </a:xfrm>
          <a:custGeom>
            <a:avLst/>
            <a:gdLst/>
            <a:ahLst/>
            <a:cxnLst/>
            <a:rect l="l" t="t" r="r" b="b"/>
            <a:pathLst>
              <a:path w="198119">
                <a:moveTo>
                  <a:pt x="0" y="0"/>
                </a:moveTo>
                <a:lnTo>
                  <a:pt x="198119" y="0"/>
                </a:lnTo>
              </a:path>
            </a:pathLst>
          </a:custGeom>
          <a:ln w="6095">
            <a:solidFill>
              <a:srgbClr val="FF0000"/>
            </a:solidFill>
          </a:ln>
        </p:spPr>
        <p:txBody>
          <a:bodyPr wrap="square" lIns="0" tIns="0" rIns="0" bIns="0" rtlCol="0"/>
          <a:lstStyle/>
          <a:p>
            <a:endParaRPr sz="588"/>
          </a:p>
        </p:txBody>
      </p:sp>
      <p:sp>
        <p:nvSpPr>
          <p:cNvPr id="257" name="object 257"/>
          <p:cNvSpPr txBox="1"/>
          <p:nvPr/>
        </p:nvSpPr>
        <p:spPr>
          <a:xfrm>
            <a:off x="1486945" y="3323813"/>
            <a:ext cx="54162" cy="49455"/>
          </a:xfrm>
          <a:prstGeom prst="rect">
            <a:avLst/>
          </a:prstGeom>
        </p:spPr>
        <p:txBody>
          <a:bodyPr vert="horz" wrap="square" lIns="0" tIns="8591" rIns="0" bIns="0" rtlCol="0">
            <a:spAutoFit/>
          </a:bodyPr>
          <a:lstStyle/>
          <a:p>
            <a:pPr marL="7470">
              <a:spcBef>
                <a:spcPts val="67"/>
              </a:spcBef>
            </a:pPr>
            <a:r>
              <a:rPr sz="265" u="sng" dirty="0">
                <a:uFill>
                  <a:solidFill>
                    <a:srgbClr val="FF0000"/>
                  </a:solidFill>
                </a:uFill>
                <a:latin typeface="Arial"/>
                <a:cs typeface="Arial"/>
              </a:rPr>
              <a:t> </a:t>
            </a:r>
            <a:r>
              <a:rPr sz="265" u="sng" spc="9" dirty="0">
                <a:uFill>
                  <a:solidFill>
                    <a:srgbClr val="FF0000"/>
                  </a:solidFill>
                </a:uFill>
                <a:latin typeface="Arial"/>
                <a:cs typeface="Arial"/>
              </a:rPr>
              <a:t> </a:t>
            </a:r>
            <a:endParaRPr sz="265">
              <a:latin typeface="Arial"/>
              <a:cs typeface="Arial"/>
            </a:endParaRPr>
          </a:p>
        </p:txBody>
      </p:sp>
      <p:sp>
        <p:nvSpPr>
          <p:cNvPr id="258" name="object 258"/>
          <p:cNvSpPr txBox="1"/>
          <p:nvPr/>
        </p:nvSpPr>
        <p:spPr>
          <a:xfrm>
            <a:off x="1219797" y="3323813"/>
            <a:ext cx="34364" cy="85619"/>
          </a:xfrm>
          <a:prstGeom prst="rect">
            <a:avLst/>
          </a:prstGeom>
        </p:spPr>
        <p:txBody>
          <a:bodyPr vert="horz" wrap="square" lIns="0" tIns="8591" rIns="0" bIns="0" rtlCol="0">
            <a:spAutoFit/>
          </a:bodyPr>
          <a:lstStyle/>
          <a:p>
            <a:pPr marL="7470">
              <a:lnSpc>
                <a:spcPts val="312"/>
              </a:lnSpc>
              <a:spcBef>
                <a:spcPts val="67"/>
              </a:spcBef>
            </a:pPr>
            <a:r>
              <a:rPr sz="265" spc="3" dirty="0">
                <a:latin typeface="Arial"/>
                <a:cs typeface="Arial"/>
              </a:rPr>
              <a:t>4</a:t>
            </a:r>
            <a:endParaRPr sz="265">
              <a:latin typeface="Arial"/>
              <a:cs typeface="Arial"/>
            </a:endParaRPr>
          </a:p>
          <a:p>
            <a:pPr marL="7470">
              <a:lnSpc>
                <a:spcPts val="312"/>
              </a:lnSpc>
            </a:pPr>
            <a:r>
              <a:rPr sz="265" spc="3" dirty="0">
                <a:latin typeface="Arial"/>
                <a:cs typeface="Arial"/>
              </a:rPr>
              <a:t>6</a:t>
            </a:r>
            <a:endParaRPr sz="265">
              <a:latin typeface="Arial"/>
              <a:cs typeface="Arial"/>
            </a:endParaRPr>
          </a:p>
        </p:txBody>
      </p:sp>
      <p:sp>
        <p:nvSpPr>
          <p:cNvPr id="259" name="object 259"/>
          <p:cNvSpPr/>
          <p:nvPr/>
        </p:nvSpPr>
        <p:spPr>
          <a:xfrm>
            <a:off x="1200374" y="3452308"/>
            <a:ext cx="116541" cy="0"/>
          </a:xfrm>
          <a:custGeom>
            <a:avLst/>
            <a:gdLst/>
            <a:ahLst/>
            <a:cxnLst/>
            <a:rect l="l" t="t" r="r" b="b"/>
            <a:pathLst>
              <a:path w="198119">
                <a:moveTo>
                  <a:pt x="0" y="0"/>
                </a:moveTo>
                <a:lnTo>
                  <a:pt x="198119" y="0"/>
                </a:lnTo>
              </a:path>
            </a:pathLst>
          </a:custGeom>
          <a:ln w="6095">
            <a:solidFill>
              <a:srgbClr val="FF0000"/>
            </a:solidFill>
          </a:ln>
        </p:spPr>
        <p:txBody>
          <a:bodyPr wrap="square" lIns="0" tIns="0" rIns="0" bIns="0" rtlCol="0"/>
          <a:lstStyle/>
          <a:p>
            <a:endParaRPr sz="588"/>
          </a:p>
        </p:txBody>
      </p:sp>
      <p:sp>
        <p:nvSpPr>
          <p:cNvPr id="260" name="object 260"/>
          <p:cNvSpPr/>
          <p:nvPr/>
        </p:nvSpPr>
        <p:spPr>
          <a:xfrm>
            <a:off x="1200374" y="3490856"/>
            <a:ext cx="116541" cy="0"/>
          </a:xfrm>
          <a:custGeom>
            <a:avLst/>
            <a:gdLst/>
            <a:ahLst/>
            <a:cxnLst/>
            <a:rect l="l" t="t" r="r" b="b"/>
            <a:pathLst>
              <a:path w="198119">
                <a:moveTo>
                  <a:pt x="0" y="0"/>
                </a:moveTo>
                <a:lnTo>
                  <a:pt x="198119" y="0"/>
                </a:lnTo>
              </a:path>
            </a:pathLst>
          </a:custGeom>
          <a:ln w="6095">
            <a:solidFill>
              <a:srgbClr val="FF0000"/>
            </a:solidFill>
          </a:ln>
        </p:spPr>
        <p:txBody>
          <a:bodyPr wrap="square" lIns="0" tIns="0" rIns="0" bIns="0" rtlCol="0"/>
          <a:lstStyle/>
          <a:p>
            <a:endParaRPr sz="588"/>
          </a:p>
        </p:txBody>
      </p:sp>
      <p:sp>
        <p:nvSpPr>
          <p:cNvPr id="261" name="object 261"/>
          <p:cNvSpPr txBox="1"/>
          <p:nvPr/>
        </p:nvSpPr>
        <p:spPr>
          <a:xfrm>
            <a:off x="1219797" y="3400909"/>
            <a:ext cx="54162" cy="85619"/>
          </a:xfrm>
          <a:prstGeom prst="rect">
            <a:avLst/>
          </a:prstGeom>
        </p:spPr>
        <p:txBody>
          <a:bodyPr vert="horz" wrap="square" lIns="0" tIns="8591" rIns="0" bIns="0" rtlCol="0">
            <a:spAutoFit/>
          </a:bodyPr>
          <a:lstStyle/>
          <a:p>
            <a:pPr marL="7470">
              <a:lnSpc>
                <a:spcPts val="312"/>
              </a:lnSpc>
              <a:spcBef>
                <a:spcPts val="67"/>
              </a:spcBef>
            </a:pPr>
            <a:r>
              <a:rPr sz="265" spc="3" dirty="0">
                <a:latin typeface="Arial"/>
                <a:cs typeface="Arial"/>
              </a:rPr>
              <a:t>8</a:t>
            </a:r>
            <a:endParaRPr sz="265">
              <a:latin typeface="Arial"/>
              <a:cs typeface="Arial"/>
            </a:endParaRPr>
          </a:p>
          <a:p>
            <a:pPr marL="7470">
              <a:lnSpc>
                <a:spcPts val="312"/>
              </a:lnSpc>
            </a:pPr>
            <a:r>
              <a:rPr sz="265" spc="6" dirty="0">
                <a:latin typeface="Arial"/>
                <a:cs typeface="Arial"/>
              </a:rPr>
              <a:t>1</a:t>
            </a:r>
            <a:r>
              <a:rPr sz="265" spc="3" dirty="0">
                <a:latin typeface="Arial"/>
                <a:cs typeface="Arial"/>
              </a:rPr>
              <a:t>0</a:t>
            </a:r>
            <a:endParaRPr sz="265">
              <a:latin typeface="Arial"/>
              <a:cs typeface="Arial"/>
            </a:endParaRPr>
          </a:p>
        </p:txBody>
      </p:sp>
      <p:sp>
        <p:nvSpPr>
          <p:cNvPr id="262" name="object 262"/>
          <p:cNvSpPr/>
          <p:nvPr/>
        </p:nvSpPr>
        <p:spPr>
          <a:xfrm>
            <a:off x="929639" y="3336663"/>
            <a:ext cx="115794" cy="0"/>
          </a:xfrm>
          <a:custGeom>
            <a:avLst/>
            <a:gdLst/>
            <a:ahLst/>
            <a:cxnLst/>
            <a:rect l="l" t="t" r="r" b="b"/>
            <a:pathLst>
              <a:path w="196850">
                <a:moveTo>
                  <a:pt x="0" y="0"/>
                </a:moveTo>
                <a:lnTo>
                  <a:pt x="196595" y="0"/>
                </a:lnTo>
              </a:path>
            </a:pathLst>
          </a:custGeom>
          <a:ln w="6095">
            <a:solidFill>
              <a:srgbClr val="FF0000"/>
            </a:solidFill>
          </a:ln>
        </p:spPr>
        <p:txBody>
          <a:bodyPr wrap="square" lIns="0" tIns="0" rIns="0" bIns="0" rtlCol="0"/>
          <a:lstStyle/>
          <a:p>
            <a:endParaRPr sz="588"/>
          </a:p>
        </p:txBody>
      </p:sp>
      <p:sp>
        <p:nvSpPr>
          <p:cNvPr id="263" name="object 263"/>
          <p:cNvSpPr txBox="1"/>
          <p:nvPr/>
        </p:nvSpPr>
        <p:spPr>
          <a:xfrm>
            <a:off x="991197" y="3285265"/>
            <a:ext cx="262965" cy="49455"/>
          </a:xfrm>
          <a:prstGeom prst="rect">
            <a:avLst/>
          </a:prstGeom>
        </p:spPr>
        <p:txBody>
          <a:bodyPr vert="horz" wrap="square" lIns="0" tIns="8591" rIns="0" bIns="0" rtlCol="0">
            <a:spAutoFit/>
          </a:bodyPr>
          <a:lstStyle/>
          <a:p>
            <a:pPr marL="7470">
              <a:spcBef>
                <a:spcPts val="67"/>
              </a:spcBef>
              <a:tabLst>
                <a:tab pos="235683" algn="l"/>
              </a:tabLst>
            </a:pPr>
            <a:r>
              <a:rPr sz="265" spc="3" dirty="0">
                <a:latin typeface="Arial"/>
                <a:cs typeface="Arial"/>
              </a:rPr>
              <a:t>1	2</a:t>
            </a:r>
            <a:endParaRPr sz="265">
              <a:latin typeface="Arial"/>
              <a:cs typeface="Arial"/>
            </a:endParaRPr>
          </a:p>
        </p:txBody>
      </p:sp>
      <p:sp>
        <p:nvSpPr>
          <p:cNvPr id="264" name="object 264"/>
          <p:cNvSpPr/>
          <p:nvPr/>
        </p:nvSpPr>
        <p:spPr>
          <a:xfrm>
            <a:off x="929639" y="3375211"/>
            <a:ext cx="115794" cy="0"/>
          </a:xfrm>
          <a:custGeom>
            <a:avLst/>
            <a:gdLst/>
            <a:ahLst/>
            <a:cxnLst/>
            <a:rect l="l" t="t" r="r" b="b"/>
            <a:pathLst>
              <a:path w="196850">
                <a:moveTo>
                  <a:pt x="0" y="0"/>
                </a:moveTo>
                <a:lnTo>
                  <a:pt x="196595" y="0"/>
                </a:lnTo>
              </a:path>
            </a:pathLst>
          </a:custGeom>
          <a:ln w="6095">
            <a:solidFill>
              <a:srgbClr val="FF0000"/>
            </a:solidFill>
          </a:ln>
        </p:spPr>
        <p:txBody>
          <a:bodyPr wrap="square" lIns="0" tIns="0" rIns="0" bIns="0" rtlCol="0"/>
          <a:lstStyle/>
          <a:p>
            <a:endParaRPr sz="588"/>
          </a:p>
        </p:txBody>
      </p:sp>
      <p:sp>
        <p:nvSpPr>
          <p:cNvPr id="265" name="object 265"/>
          <p:cNvSpPr/>
          <p:nvPr/>
        </p:nvSpPr>
        <p:spPr>
          <a:xfrm>
            <a:off x="929639" y="3413759"/>
            <a:ext cx="115794" cy="0"/>
          </a:xfrm>
          <a:custGeom>
            <a:avLst/>
            <a:gdLst/>
            <a:ahLst/>
            <a:cxnLst/>
            <a:rect l="l" t="t" r="r" b="b"/>
            <a:pathLst>
              <a:path w="196850">
                <a:moveTo>
                  <a:pt x="0" y="0"/>
                </a:moveTo>
                <a:lnTo>
                  <a:pt x="196595" y="0"/>
                </a:lnTo>
              </a:path>
            </a:pathLst>
          </a:custGeom>
          <a:ln w="6095">
            <a:solidFill>
              <a:srgbClr val="FF0000"/>
            </a:solidFill>
          </a:ln>
        </p:spPr>
        <p:txBody>
          <a:bodyPr wrap="square" lIns="0" tIns="0" rIns="0" bIns="0" rtlCol="0"/>
          <a:lstStyle/>
          <a:p>
            <a:endParaRPr sz="588"/>
          </a:p>
        </p:txBody>
      </p:sp>
      <p:sp>
        <p:nvSpPr>
          <p:cNvPr id="266" name="object 266"/>
          <p:cNvSpPr/>
          <p:nvPr/>
        </p:nvSpPr>
        <p:spPr>
          <a:xfrm>
            <a:off x="929639" y="3452308"/>
            <a:ext cx="115794" cy="0"/>
          </a:xfrm>
          <a:custGeom>
            <a:avLst/>
            <a:gdLst/>
            <a:ahLst/>
            <a:cxnLst/>
            <a:rect l="l" t="t" r="r" b="b"/>
            <a:pathLst>
              <a:path w="196850">
                <a:moveTo>
                  <a:pt x="0" y="0"/>
                </a:moveTo>
                <a:lnTo>
                  <a:pt x="196595" y="0"/>
                </a:lnTo>
              </a:path>
            </a:pathLst>
          </a:custGeom>
          <a:ln w="6095">
            <a:solidFill>
              <a:srgbClr val="FF0000"/>
            </a:solidFill>
          </a:ln>
        </p:spPr>
        <p:txBody>
          <a:bodyPr wrap="square" lIns="0" tIns="0" rIns="0" bIns="0" rtlCol="0"/>
          <a:lstStyle/>
          <a:p>
            <a:endParaRPr sz="588"/>
          </a:p>
        </p:txBody>
      </p:sp>
      <p:sp>
        <p:nvSpPr>
          <p:cNvPr id="267" name="object 267"/>
          <p:cNvSpPr txBox="1"/>
          <p:nvPr/>
        </p:nvSpPr>
        <p:spPr>
          <a:xfrm>
            <a:off x="991197" y="3323813"/>
            <a:ext cx="34364" cy="124091"/>
          </a:xfrm>
          <a:prstGeom prst="rect">
            <a:avLst/>
          </a:prstGeom>
        </p:spPr>
        <p:txBody>
          <a:bodyPr vert="horz" wrap="square" lIns="0" tIns="8591" rIns="0" bIns="0" rtlCol="0">
            <a:spAutoFit/>
          </a:bodyPr>
          <a:lstStyle/>
          <a:p>
            <a:pPr marL="7470">
              <a:lnSpc>
                <a:spcPts val="312"/>
              </a:lnSpc>
              <a:spcBef>
                <a:spcPts val="67"/>
              </a:spcBef>
            </a:pPr>
            <a:r>
              <a:rPr sz="265" spc="3" dirty="0">
                <a:latin typeface="Arial"/>
                <a:cs typeface="Arial"/>
              </a:rPr>
              <a:t>3</a:t>
            </a:r>
            <a:endParaRPr sz="265">
              <a:latin typeface="Arial"/>
              <a:cs typeface="Arial"/>
            </a:endParaRPr>
          </a:p>
          <a:p>
            <a:pPr marL="7470">
              <a:lnSpc>
                <a:spcPts val="303"/>
              </a:lnSpc>
            </a:pPr>
            <a:r>
              <a:rPr sz="265" spc="3" dirty="0">
                <a:latin typeface="Arial"/>
                <a:cs typeface="Arial"/>
              </a:rPr>
              <a:t>5</a:t>
            </a:r>
            <a:endParaRPr sz="265">
              <a:latin typeface="Arial"/>
              <a:cs typeface="Arial"/>
            </a:endParaRPr>
          </a:p>
          <a:p>
            <a:pPr marL="7470">
              <a:lnSpc>
                <a:spcPts val="312"/>
              </a:lnSpc>
            </a:pPr>
            <a:r>
              <a:rPr sz="265" spc="3" dirty="0">
                <a:latin typeface="Arial"/>
                <a:cs typeface="Arial"/>
              </a:rPr>
              <a:t>7</a:t>
            </a:r>
            <a:endParaRPr sz="265">
              <a:latin typeface="Arial"/>
              <a:cs typeface="Arial"/>
            </a:endParaRPr>
          </a:p>
        </p:txBody>
      </p:sp>
      <p:sp>
        <p:nvSpPr>
          <p:cNvPr id="268" name="object 268"/>
          <p:cNvSpPr/>
          <p:nvPr/>
        </p:nvSpPr>
        <p:spPr>
          <a:xfrm>
            <a:off x="929639" y="3490856"/>
            <a:ext cx="115794" cy="0"/>
          </a:xfrm>
          <a:custGeom>
            <a:avLst/>
            <a:gdLst/>
            <a:ahLst/>
            <a:cxnLst/>
            <a:rect l="l" t="t" r="r" b="b"/>
            <a:pathLst>
              <a:path w="196850">
                <a:moveTo>
                  <a:pt x="0" y="0"/>
                </a:moveTo>
                <a:lnTo>
                  <a:pt x="196595" y="0"/>
                </a:lnTo>
              </a:path>
            </a:pathLst>
          </a:custGeom>
          <a:ln w="6095">
            <a:solidFill>
              <a:srgbClr val="FF0000"/>
            </a:solidFill>
          </a:ln>
        </p:spPr>
        <p:txBody>
          <a:bodyPr wrap="square" lIns="0" tIns="0" rIns="0" bIns="0" rtlCol="0"/>
          <a:lstStyle/>
          <a:p>
            <a:endParaRPr sz="588"/>
          </a:p>
        </p:txBody>
      </p:sp>
      <p:sp>
        <p:nvSpPr>
          <p:cNvPr id="269" name="object 269"/>
          <p:cNvSpPr txBox="1"/>
          <p:nvPr/>
        </p:nvSpPr>
        <p:spPr>
          <a:xfrm>
            <a:off x="991197" y="343945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9</a:t>
            </a:r>
            <a:endParaRPr sz="265">
              <a:latin typeface="Arial"/>
              <a:cs typeface="Arial"/>
            </a:endParaRPr>
          </a:p>
        </p:txBody>
      </p:sp>
      <p:sp>
        <p:nvSpPr>
          <p:cNvPr id="270" name="object 270"/>
          <p:cNvSpPr/>
          <p:nvPr/>
        </p:nvSpPr>
        <p:spPr>
          <a:xfrm>
            <a:off x="2408817" y="4060115"/>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271" name="object 271"/>
          <p:cNvSpPr/>
          <p:nvPr/>
        </p:nvSpPr>
        <p:spPr>
          <a:xfrm>
            <a:off x="2400747" y="4071769"/>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272" name="object 272"/>
          <p:cNvSpPr/>
          <p:nvPr/>
        </p:nvSpPr>
        <p:spPr>
          <a:xfrm>
            <a:off x="2470673" y="4071769"/>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273" name="object 273"/>
          <p:cNvSpPr/>
          <p:nvPr/>
        </p:nvSpPr>
        <p:spPr>
          <a:xfrm>
            <a:off x="2439296" y="4060115"/>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274" name="object 274"/>
          <p:cNvSpPr txBox="1"/>
          <p:nvPr/>
        </p:nvSpPr>
        <p:spPr>
          <a:xfrm>
            <a:off x="2316180" y="3983615"/>
            <a:ext cx="92262"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R18</a:t>
            </a:r>
            <a:endParaRPr sz="265">
              <a:latin typeface="Arial"/>
              <a:cs typeface="Arial"/>
            </a:endParaRPr>
          </a:p>
          <a:p>
            <a:pPr marL="37724">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275" name="object 275"/>
          <p:cNvSpPr/>
          <p:nvPr/>
        </p:nvSpPr>
        <p:spPr>
          <a:xfrm>
            <a:off x="2478741" y="4071769"/>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276" name="object 276"/>
          <p:cNvSpPr txBox="1"/>
          <p:nvPr/>
        </p:nvSpPr>
        <p:spPr>
          <a:xfrm>
            <a:off x="2466787" y="3980029"/>
            <a:ext cx="75826"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20</a:t>
            </a:r>
            <a:r>
              <a:rPr sz="265" spc="3" dirty="0">
                <a:solidFill>
                  <a:srgbClr val="00007F"/>
                </a:solidFill>
                <a:latin typeface="Arial"/>
                <a:cs typeface="Arial"/>
              </a:rPr>
              <a:t>K</a:t>
            </a:r>
            <a:endParaRPr sz="265">
              <a:latin typeface="Arial"/>
              <a:cs typeface="Arial"/>
            </a:endParaRPr>
          </a:p>
          <a:p>
            <a:pPr marL="38845">
              <a:spcBef>
                <a:spcPts val="6"/>
              </a:spcBef>
            </a:pPr>
            <a:r>
              <a:rPr sz="265" spc="3" dirty="0">
                <a:latin typeface="Arial"/>
                <a:cs typeface="Arial"/>
              </a:rPr>
              <a:t>2</a:t>
            </a:r>
            <a:endParaRPr sz="265">
              <a:latin typeface="Arial"/>
              <a:cs typeface="Arial"/>
            </a:endParaRPr>
          </a:p>
        </p:txBody>
      </p:sp>
      <p:sp>
        <p:nvSpPr>
          <p:cNvPr id="277" name="object 277"/>
          <p:cNvSpPr/>
          <p:nvPr/>
        </p:nvSpPr>
        <p:spPr>
          <a:xfrm>
            <a:off x="5952565" y="1020183"/>
            <a:ext cx="23532" cy="31376"/>
          </a:xfrm>
          <a:custGeom>
            <a:avLst/>
            <a:gdLst/>
            <a:ahLst/>
            <a:cxnLst/>
            <a:rect l="l" t="t" r="r" b="b"/>
            <a:pathLst>
              <a:path w="40004" h="53340">
                <a:moveTo>
                  <a:pt x="0" y="0"/>
                </a:moveTo>
                <a:lnTo>
                  <a:pt x="39623" y="27431"/>
                </a:lnTo>
                <a:lnTo>
                  <a:pt x="0" y="53339"/>
                </a:lnTo>
              </a:path>
            </a:pathLst>
          </a:custGeom>
          <a:ln w="6095">
            <a:solidFill>
              <a:srgbClr val="0000FF"/>
            </a:solidFill>
          </a:ln>
        </p:spPr>
        <p:txBody>
          <a:bodyPr wrap="square" lIns="0" tIns="0" rIns="0" bIns="0" rtlCol="0"/>
          <a:lstStyle/>
          <a:p>
            <a:endParaRPr sz="588"/>
          </a:p>
        </p:txBody>
      </p:sp>
      <p:sp>
        <p:nvSpPr>
          <p:cNvPr id="278" name="object 278"/>
          <p:cNvSpPr/>
          <p:nvPr/>
        </p:nvSpPr>
        <p:spPr>
          <a:xfrm>
            <a:off x="5952564" y="1013011"/>
            <a:ext cx="11953" cy="7471"/>
          </a:xfrm>
          <a:custGeom>
            <a:avLst/>
            <a:gdLst/>
            <a:ahLst/>
            <a:cxnLst/>
            <a:rect l="l" t="t" r="r" b="b"/>
            <a:pathLst>
              <a:path w="20320" h="12700">
                <a:moveTo>
                  <a:pt x="19811" y="0"/>
                </a:moveTo>
                <a:lnTo>
                  <a:pt x="0" y="12191"/>
                </a:lnTo>
                <a:lnTo>
                  <a:pt x="0" y="12191"/>
                </a:lnTo>
              </a:path>
            </a:pathLst>
          </a:custGeom>
          <a:ln w="6095">
            <a:solidFill>
              <a:srgbClr val="0000FF"/>
            </a:solidFill>
          </a:ln>
        </p:spPr>
        <p:txBody>
          <a:bodyPr wrap="square" lIns="0" tIns="0" rIns="0" bIns="0" rtlCol="0"/>
          <a:lstStyle/>
          <a:p>
            <a:endParaRPr sz="588"/>
          </a:p>
        </p:txBody>
      </p:sp>
      <p:sp>
        <p:nvSpPr>
          <p:cNvPr id="279" name="object 279"/>
          <p:cNvSpPr/>
          <p:nvPr/>
        </p:nvSpPr>
        <p:spPr>
          <a:xfrm>
            <a:off x="5952564" y="1082039"/>
            <a:ext cx="11953" cy="8218"/>
          </a:xfrm>
          <a:custGeom>
            <a:avLst/>
            <a:gdLst/>
            <a:ahLst/>
            <a:cxnLst/>
            <a:rect l="l" t="t" r="r" b="b"/>
            <a:pathLst>
              <a:path w="20320" h="13969">
                <a:moveTo>
                  <a:pt x="0" y="0"/>
                </a:moveTo>
                <a:lnTo>
                  <a:pt x="19811" y="13715"/>
                </a:lnTo>
                <a:lnTo>
                  <a:pt x="19811" y="13715"/>
                </a:lnTo>
              </a:path>
            </a:pathLst>
          </a:custGeom>
          <a:ln w="6095">
            <a:solidFill>
              <a:srgbClr val="0000FF"/>
            </a:solidFill>
          </a:ln>
        </p:spPr>
        <p:txBody>
          <a:bodyPr wrap="square" lIns="0" tIns="0" rIns="0" bIns="0" rtlCol="0"/>
          <a:lstStyle/>
          <a:p>
            <a:endParaRPr sz="588"/>
          </a:p>
        </p:txBody>
      </p:sp>
      <p:sp>
        <p:nvSpPr>
          <p:cNvPr id="280" name="object 280"/>
          <p:cNvSpPr/>
          <p:nvPr/>
        </p:nvSpPr>
        <p:spPr>
          <a:xfrm>
            <a:off x="5952565" y="1051560"/>
            <a:ext cx="23532" cy="30629"/>
          </a:xfrm>
          <a:custGeom>
            <a:avLst/>
            <a:gdLst/>
            <a:ahLst/>
            <a:cxnLst/>
            <a:rect l="l" t="t" r="r" b="b"/>
            <a:pathLst>
              <a:path w="40004" h="52069">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281" name="object 281"/>
          <p:cNvSpPr txBox="1"/>
          <p:nvPr/>
        </p:nvSpPr>
        <p:spPr>
          <a:xfrm>
            <a:off x="5899047" y="943965"/>
            <a:ext cx="40780" cy="88526"/>
          </a:xfrm>
          <a:prstGeom prst="rect">
            <a:avLst/>
          </a:prstGeom>
        </p:spPr>
        <p:txBody>
          <a:bodyPr vert="vert270" wrap="square" lIns="0" tIns="0" rIns="0" bIns="0" rtlCol="0">
            <a:spAutoFit/>
          </a:bodyPr>
          <a:lstStyle/>
          <a:p>
            <a:pPr marL="7470"/>
            <a:r>
              <a:rPr sz="265" dirty="0">
                <a:solidFill>
                  <a:srgbClr val="00007F"/>
                </a:solidFill>
                <a:latin typeface="Arial"/>
                <a:cs typeface="Arial"/>
              </a:rPr>
              <a:t>DNP</a:t>
            </a:r>
            <a:endParaRPr sz="265">
              <a:latin typeface="Arial"/>
              <a:cs typeface="Arial"/>
            </a:endParaRPr>
          </a:p>
        </p:txBody>
      </p:sp>
      <p:sp>
        <p:nvSpPr>
          <p:cNvPr id="282" name="object 282"/>
          <p:cNvSpPr txBox="1"/>
          <p:nvPr/>
        </p:nvSpPr>
        <p:spPr>
          <a:xfrm>
            <a:off x="5920766" y="959451"/>
            <a:ext cx="94385" cy="184150"/>
          </a:xfrm>
          <a:prstGeom prst="rect">
            <a:avLst/>
          </a:prstGeom>
        </p:spPr>
        <p:txBody>
          <a:bodyPr vert="vert270" wrap="square" lIns="0" tIns="747" rIns="0" bIns="0" rtlCol="0">
            <a:spAutoFit/>
          </a:bodyPr>
          <a:lstStyle/>
          <a:p>
            <a:pPr algn="ctr">
              <a:spcBef>
                <a:spcPts val="6"/>
              </a:spcBef>
              <a:tabLst>
                <a:tab pos="122510" algn="l"/>
              </a:tabLst>
            </a:pPr>
            <a:r>
              <a:rPr sz="265" u="sng" dirty="0">
                <a:uFill>
                  <a:solidFill>
                    <a:srgbClr val="FF0000"/>
                  </a:solidFill>
                </a:uFill>
                <a:latin typeface="Arial"/>
                <a:cs typeface="Arial"/>
              </a:rPr>
              <a:t>2  </a:t>
            </a:r>
            <a:r>
              <a:rPr sz="265" u="sng" spc="-12" dirty="0">
                <a:uFill>
                  <a:solidFill>
                    <a:srgbClr val="FF0000"/>
                  </a:solidFill>
                </a:uFill>
                <a:latin typeface="Arial"/>
                <a:cs typeface="Arial"/>
              </a:rPr>
              <a:t> </a:t>
            </a:r>
            <a:r>
              <a:rPr sz="265" dirty="0">
                <a:latin typeface="Arial"/>
                <a:cs typeface="Arial"/>
              </a:rPr>
              <a:t>	</a:t>
            </a: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a:p>
            <a:pPr marL="13073" algn="ctr">
              <a:spcBef>
                <a:spcPts val="147"/>
              </a:spcBef>
            </a:pPr>
            <a:r>
              <a:rPr sz="265" spc="3" dirty="0">
                <a:solidFill>
                  <a:srgbClr val="00007F"/>
                </a:solidFill>
                <a:latin typeface="Arial"/>
                <a:cs typeface="Arial"/>
              </a:rPr>
              <a:t>R2</a:t>
            </a:r>
            <a:endParaRPr sz="265">
              <a:latin typeface="Arial"/>
              <a:cs typeface="Arial"/>
            </a:endParaRPr>
          </a:p>
        </p:txBody>
      </p:sp>
      <p:sp>
        <p:nvSpPr>
          <p:cNvPr id="283" name="object 283"/>
          <p:cNvSpPr/>
          <p:nvPr/>
        </p:nvSpPr>
        <p:spPr>
          <a:xfrm>
            <a:off x="5700656" y="3285565"/>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284" name="object 284"/>
          <p:cNvSpPr/>
          <p:nvPr/>
        </p:nvSpPr>
        <p:spPr>
          <a:xfrm>
            <a:off x="5692588" y="3297218"/>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285" name="object 285"/>
          <p:cNvSpPr/>
          <p:nvPr/>
        </p:nvSpPr>
        <p:spPr>
          <a:xfrm>
            <a:off x="5762512" y="3297218"/>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286" name="object 286"/>
          <p:cNvSpPr/>
          <p:nvPr/>
        </p:nvSpPr>
        <p:spPr>
          <a:xfrm>
            <a:off x="5731136" y="3285565"/>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287" name="object 287"/>
          <p:cNvSpPr txBox="1"/>
          <p:nvPr/>
        </p:nvSpPr>
        <p:spPr>
          <a:xfrm>
            <a:off x="5638499" y="3245820"/>
            <a:ext cx="61632" cy="49455"/>
          </a:xfrm>
          <a:prstGeom prst="rect">
            <a:avLst/>
          </a:prstGeom>
        </p:spPr>
        <p:txBody>
          <a:bodyPr vert="horz" wrap="square" lIns="0" tIns="8591" rIns="0" bIns="0" rtlCol="0">
            <a:spAutoFit/>
          </a:bodyPr>
          <a:lstStyle/>
          <a:p>
            <a:pPr marL="7470">
              <a:spcBef>
                <a:spcPts val="67"/>
              </a:spcBef>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288" name="object 288"/>
          <p:cNvSpPr txBox="1"/>
          <p:nvPr/>
        </p:nvSpPr>
        <p:spPr>
          <a:xfrm>
            <a:off x="5763108" y="3209065"/>
            <a:ext cx="75826"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30</a:t>
            </a:r>
            <a:r>
              <a:rPr sz="265" spc="3" dirty="0">
                <a:solidFill>
                  <a:srgbClr val="00007F"/>
                </a:solidFill>
                <a:latin typeface="Arial"/>
                <a:cs typeface="Arial"/>
              </a:rPr>
              <a:t>K</a:t>
            </a:r>
            <a:endParaRPr sz="265">
              <a:latin typeface="Arial"/>
              <a:cs typeface="Arial"/>
            </a:endParaRPr>
          </a:p>
          <a:p>
            <a:pPr marL="7470">
              <a:lnSpc>
                <a:spcPts val="306"/>
              </a:lnSpc>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289" name="object 289"/>
          <p:cNvSpPr/>
          <p:nvPr/>
        </p:nvSpPr>
        <p:spPr>
          <a:xfrm>
            <a:off x="2245659" y="2782644"/>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290" name="object 290"/>
          <p:cNvSpPr/>
          <p:nvPr/>
        </p:nvSpPr>
        <p:spPr>
          <a:xfrm>
            <a:off x="2285104" y="2755751"/>
            <a:ext cx="0" cy="26894"/>
          </a:xfrm>
          <a:custGeom>
            <a:avLst/>
            <a:gdLst/>
            <a:ahLst/>
            <a:cxnLst/>
            <a:rect l="l" t="t" r="r" b="b"/>
            <a:pathLst>
              <a:path h="45720">
                <a:moveTo>
                  <a:pt x="-3047" y="22859"/>
                </a:moveTo>
                <a:lnTo>
                  <a:pt x="3047" y="22859"/>
                </a:lnTo>
              </a:path>
            </a:pathLst>
          </a:custGeom>
          <a:ln w="45719">
            <a:solidFill>
              <a:srgbClr val="0000FF"/>
            </a:solidFill>
          </a:ln>
        </p:spPr>
        <p:txBody>
          <a:bodyPr wrap="square" lIns="0" tIns="0" rIns="0" bIns="0" rtlCol="0"/>
          <a:lstStyle/>
          <a:p>
            <a:endParaRPr sz="588"/>
          </a:p>
        </p:txBody>
      </p:sp>
      <p:sp>
        <p:nvSpPr>
          <p:cNvPr id="291" name="object 291"/>
          <p:cNvSpPr/>
          <p:nvPr/>
        </p:nvSpPr>
        <p:spPr>
          <a:xfrm>
            <a:off x="2245659" y="2801471"/>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292" name="object 292"/>
          <p:cNvSpPr/>
          <p:nvPr/>
        </p:nvSpPr>
        <p:spPr>
          <a:xfrm>
            <a:off x="2285104" y="2801471"/>
            <a:ext cx="0" cy="31376"/>
          </a:xfrm>
          <a:custGeom>
            <a:avLst/>
            <a:gdLst/>
            <a:ahLst/>
            <a:cxnLst/>
            <a:rect l="l" t="t" r="r" b="b"/>
            <a:pathLst>
              <a:path h="53339">
                <a:moveTo>
                  <a:pt x="0" y="0"/>
                </a:moveTo>
                <a:lnTo>
                  <a:pt x="0" y="53339"/>
                </a:lnTo>
              </a:path>
            </a:pathLst>
          </a:custGeom>
          <a:ln w="6095">
            <a:solidFill>
              <a:srgbClr val="0000FF"/>
            </a:solidFill>
          </a:ln>
        </p:spPr>
        <p:txBody>
          <a:bodyPr wrap="square" lIns="0" tIns="0" rIns="0" bIns="0" rtlCol="0"/>
          <a:lstStyle/>
          <a:p>
            <a:endParaRPr sz="588"/>
          </a:p>
        </p:txBody>
      </p:sp>
      <p:sp>
        <p:nvSpPr>
          <p:cNvPr id="293" name="object 293"/>
          <p:cNvSpPr txBox="1"/>
          <p:nvPr/>
        </p:nvSpPr>
        <p:spPr>
          <a:xfrm>
            <a:off x="2316180" y="2705248"/>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3</a:t>
            </a:r>
            <a:endParaRPr sz="265">
              <a:latin typeface="Arial"/>
              <a:cs typeface="Arial"/>
            </a:endParaRPr>
          </a:p>
        </p:txBody>
      </p:sp>
      <p:sp>
        <p:nvSpPr>
          <p:cNvPr id="294" name="object 294"/>
          <p:cNvSpPr txBox="1"/>
          <p:nvPr/>
        </p:nvSpPr>
        <p:spPr>
          <a:xfrm>
            <a:off x="2316180" y="2783241"/>
            <a:ext cx="10272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0.1u</a:t>
            </a:r>
            <a:r>
              <a:rPr sz="265" spc="3" dirty="0">
                <a:solidFill>
                  <a:srgbClr val="00007F"/>
                </a:solidFill>
                <a:latin typeface="Arial"/>
                <a:cs typeface="Arial"/>
              </a:rPr>
              <a:t>F</a:t>
            </a:r>
            <a:endParaRPr sz="265">
              <a:latin typeface="Arial"/>
              <a:cs typeface="Arial"/>
            </a:endParaRPr>
          </a:p>
        </p:txBody>
      </p:sp>
      <p:sp>
        <p:nvSpPr>
          <p:cNvPr id="295" name="object 295"/>
          <p:cNvSpPr/>
          <p:nvPr/>
        </p:nvSpPr>
        <p:spPr>
          <a:xfrm>
            <a:off x="2285104" y="2716306"/>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296" name="object 296"/>
          <p:cNvSpPr txBox="1"/>
          <p:nvPr/>
        </p:nvSpPr>
        <p:spPr>
          <a:xfrm>
            <a:off x="2241652" y="2702189"/>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1</a:t>
            </a:r>
            <a:endParaRPr sz="265">
              <a:latin typeface="Arial"/>
              <a:cs typeface="Arial"/>
            </a:endParaRPr>
          </a:p>
        </p:txBody>
      </p:sp>
      <p:sp>
        <p:nvSpPr>
          <p:cNvPr id="297" name="object 297"/>
          <p:cNvSpPr txBox="1"/>
          <p:nvPr/>
        </p:nvSpPr>
        <p:spPr>
          <a:xfrm>
            <a:off x="2241652" y="2825376"/>
            <a:ext cx="40780" cy="60885"/>
          </a:xfrm>
          <a:prstGeom prst="rect">
            <a:avLst/>
          </a:prstGeom>
        </p:spPr>
        <p:txBody>
          <a:bodyPr vert="vert270" wrap="square" lIns="0" tIns="747" rIns="0" bIns="0" rtlCol="0">
            <a:spAutoFit/>
          </a:bodyPr>
          <a:lstStyle/>
          <a:p>
            <a:pPr marL="7470">
              <a:spcBef>
                <a:spcPts val="6"/>
              </a:spcBef>
            </a:pPr>
            <a:r>
              <a:rPr sz="265" u="sng" spc="3" dirty="0">
                <a:uFill>
                  <a:solidFill>
                    <a:srgbClr val="FF0000"/>
                  </a:solidFill>
                </a:uFill>
                <a:latin typeface="Arial"/>
                <a:cs typeface="Arial"/>
              </a:rPr>
              <a:t>2</a:t>
            </a:r>
            <a:r>
              <a:rPr sz="265" u="sng" spc="-12" dirty="0">
                <a:uFill>
                  <a:solidFill>
                    <a:srgbClr val="FF0000"/>
                  </a:solidFill>
                </a:uFill>
                <a:latin typeface="Arial"/>
                <a:cs typeface="Arial"/>
              </a:rPr>
              <a:t> </a:t>
            </a:r>
            <a:endParaRPr sz="265">
              <a:latin typeface="Arial"/>
              <a:cs typeface="Arial"/>
            </a:endParaRPr>
          </a:p>
        </p:txBody>
      </p:sp>
      <p:sp>
        <p:nvSpPr>
          <p:cNvPr id="298" name="object 298"/>
          <p:cNvSpPr/>
          <p:nvPr/>
        </p:nvSpPr>
        <p:spPr>
          <a:xfrm>
            <a:off x="1846729" y="2337098"/>
            <a:ext cx="23532" cy="31376"/>
          </a:xfrm>
          <a:custGeom>
            <a:avLst/>
            <a:gdLst/>
            <a:ahLst/>
            <a:cxnLst/>
            <a:rect l="l" t="t" r="r" b="b"/>
            <a:pathLst>
              <a:path w="40005" h="53339">
                <a:moveTo>
                  <a:pt x="0" y="0"/>
                </a:moveTo>
                <a:lnTo>
                  <a:pt x="39623" y="25907"/>
                </a:lnTo>
                <a:lnTo>
                  <a:pt x="0" y="53339"/>
                </a:lnTo>
              </a:path>
            </a:pathLst>
          </a:custGeom>
          <a:ln w="6095">
            <a:solidFill>
              <a:srgbClr val="0000FF"/>
            </a:solidFill>
          </a:ln>
        </p:spPr>
        <p:txBody>
          <a:bodyPr wrap="square" lIns="0" tIns="0" rIns="0" bIns="0" rtlCol="0"/>
          <a:lstStyle/>
          <a:p>
            <a:endParaRPr sz="588"/>
          </a:p>
        </p:txBody>
      </p:sp>
      <p:sp>
        <p:nvSpPr>
          <p:cNvPr id="299" name="object 299"/>
          <p:cNvSpPr/>
          <p:nvPr/>
        </p:nvSpPr>
        <p:spPr>
          <a:xfrm>
            <a:off x="1846729" y="2329030"/>
            <a:ext cx="11953" cy="8218"/>
          </a:xfrm>
          <a:custGeom>
            <a:avLst/>
            <a:gdLst/>
            <a:ahLst/>
            <a:cxnLst/>
            <a:rect l="l" t="t" r="r" b="b"/>
            <a:pathLst>
              <a:path w="20319" h="13969">
                <a:moveTo>
                  <a:pt x="19811" y="0"/>
                </a:moveTo>
                <a:lnTo>
                  <a:pt x="0" y="13715"/>
                </a:lnTo>
                <a:lnTo>
                  <a:pt x="0" y="13715"/>
                </a:lnTo>
              </a:path>
            </a:pathLst>
          </a:custGeom>
          <a:ln w="6095">
            <a:solidFill>
              <a:srgbClr val="0000FF"/>
            </a:solidFill>
          </a:ln>
        </p:spPr>
        <p:txBody>
          <a:bodyPr wrap="square" lIns="0" tIns="0" rIns="0" bIns="0" rtlCol="0"/>
          <a:lstStyle/>
          <a:p>
            <a:endParaRPr sz="588"/>
          </a:p>
        </p:txBody>
      </p:sp>
      <p:sp>
        <p:nvSpPr>
          <p:cNvPr id="300" name="object 300"/>
          <p:cNvSpPr/>
          <p:nvPr/>
        </p:nvSpPr>
        <p:spPr>
          <a:xfrm>
            <a:off x="1846729" y="2398955"/>
            <a:ext cx="11953" cy="8218"/>
          </a:xfrm>
          <a:custGeom>
            <a:avLst/>
            <a:gdLst/>
            <a:ahLst/>
            <a:cxnLst/>
            <a:rect l="l" t="t" r="r" b="b"/>
            <a:pathLst>
              <a:path w="20319" h="13970">
                <a:moveTo>
                  <a:pt x="0" y="0"/>
                </a:moveTo>
                <a:lnTo>
                  <a:pt x="19811" y="13715"/>
                </a:lnTo>
                <a:lnTo>
                  <a:pt x="19811" y="13715"/>
                </a:lnTo>
              </a:path>
            </a:pathLst>
          </a:custGeom>
          <a:ln w="6095">
            <a:solidFill>
              <a:srgbClr val="0000FF"/>
            </a:solidFill>
          </a:ln>
        </p:spPr>
        <p:txBody>
          <a:bodyPr wrap="square" lIns="0" tIns="0" rIns="0" bIns="0" rtlCol="0"/>
          <a:lstStyle/>
          <a:p>
            <a:endParaRPr sz="588"/>
          </a:p>
        </p:txBody>
      </p:sp>
      <p:sp>
        <p:nvSpPr>
          <p:cNvPr id="301" name="object 301"/>
          <p:cNvSpPr/>
          <p:nvPr/>
        </p:nvSpPr>
        <p:spPr>
          <a:xfrm>
            <a:off x="1846729" y="2368475"/>
            <a:ext cx="23532" cy="30629"/>
          </a:xfrm>
          <a:custGeom>
            <a:avLst/>
            <a:gdLst/>
            <a:ahLst/>
            <a:cxnLst/>
            <a:rect l="l" t="t" r="r" b="b"/>
            <a:pathLst>
              <a:path w="40005" h="52070">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302" name="object 302"/>
          <p:cNvSpPr txBox="1"/>
          <p:nvPr/>
        </p:nvSpPr>
        <p:spPr>
          <a:xfrm>
            <a:off x="1773816" y="2317973"/>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R</a:t>
            </a:r>
            <a:r>
              <a:rPr sz="265" spc="3" dirty="0">
                <a:solidFill>
                  <a:srgbClr val="00007F"/>
                </a:solidFill>
                <a:latin typeface="Arial"/>
                <a:cs typeface="Arial"/>
              </a:rPr>
              <a:t>7</a:t>
            </a:r>
            <a:endParaRPr sz="265">
              <a:latin typeface="Arial"/>
              <a:cs typeface="Arial"/>
            </a:endParaRPr>
          </a:p>
        </p:txBody>
      </p:sp>
      <p:sp>
        <p:nvSpPr>
          <p:cNvPr id="303" name="object 303"/>
          <p:cNvSpPr txBox="1"/>
          <p:nvPr/>
        </p:nvSpPr>
        <p:spPr>
          <a:xfrm>
            <a:off x="1735268" y="2357418"/>
            <a:ext cx="104588"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30.1</a:t>
            </a:r>
            <a:r>
              <a:rPr sz="265" spc="3" dirty="0">
                <a:solidFill>
                  <a:srgbClr val="00007F"/>
                </a:solidFill>
                <a:latin typeface="Arial"/>
                <a:cs typeface="Arial"/>
              </a:rPr>
              <a:t>K</a:t>
            </a:r>
            <a:endParaRPr sz="265">
              <a:latin typeface="Arial"/>
              <a:cs typeface="Arial"/>
            </a:endParaRPr>
          </a:p>
        </p:txBody>
      </p:sp>
      <p:sp>
        <p:nvSpPr>
          <p:cNvPr id="304" name="object 304"/>
          <p:cNvSpPr txBox="1"/>
          <p:nvPr/>
        </p:nvSpPr>
        <p:spPr>
          <a:xfrm>
            <a:off x="1814932" y="2275469"/>
            <a:ext cx="40780" cy="61258"/>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p:txBody>
      </p:sp>
      <p:sp>
        <p:nvSpPr>
          <p:cNvPr id="305" name="object 305"/>
          <p:cNvSpPr/>
          <p:nvPr/>
        </p:nvSpPr>
        <p:spPr>
          <a:xfrm>
            <a:off x="1858383" y="2407023"/>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06" name="object 306"/>
          <p:cNvSpPr txBox="1"/>
          <p:nvPr/>
        </p:nvSpPr>
        <p:spPr>
          <a:xfrm>
            <a:off x="1814932" y="2426076"/>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2</a:t>
            </a:r>
            <a:endParaRPr sz="265">
              <a:latin typeface="Arial"/>
              <a:cs typeface="Arial"/>
            </a:endParaRPr>
          </a:p>
        </p:txBody>
      </p:sp>
      <p:sp>
        <p:nvSpPr>
          <p:cNvPr id="307" name="object 307"/>
          <p:cNvSpPr/>
          <p:nvPr/>
        </p:nvSpPr>
        <p:spPr>
          <a:xfrm>
            <a:off x="5692588" y="2240279"/>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308" name="object 308"/>
          <p:cNvSpPr/>
          <p:nvPr/>
        </p:nvSpPr>
        <p:spPr>
          <a:xfrm>
            <a:off x="5731136" y="2213385"/>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309" name="object 309"/>
          <p:cNvSpPr/>
          <p:nvPr/>
        </p:nvSpPr>
        <p:spPr>
          <a:xfrm>
            <a:off x="5692588" y="2260002"/>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310" name="object 310"/>
          <p:cNvSpPr/>
          <p:nvPr/>
        </p:nvSpPr>
        <p:spPr>
          <a:xfrm>
            <a:off x="5731136" y="2260002"/>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311" name="object 311"/>
          <p:cNvSpPr txBox="1"/>
          <p:nvPr/>
        </p:nvSpPr>
        <p:spPr>
          <a:xfrm>
            <a:off x="5763108" y="2163780"/>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2</a:t>
            </a:r>
            <a:endParaRPr sz="265">
              <a:latin typeface="Arial"/>
              <a:cs typeface="Arial"/>
            </a:endParaRPr>
          </a:p>
        </p:txBody>
      </p:sp>
      <p:sp>
        <p:nvSpPr>
          <p:cNvPr id="312" name="object 312"/>
          <p:cNvSpPr txBox="1"/>
          <p:nvPr/>
        </p:nvSpPr>
        <p:spPr>
          <a:xfrm>
            <a:off x="5763108" y="2240877"/>
            <a:ext cx="10272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0.1u</a:t>
            </a:r>
            <a:r>
              <a:rPr sz="265" spc="3" dirty="0">
                <a:solidFill>
                  <a:srgbClr val="00007F"/>
                </a:solidFill>
                <a:latin typeface="Arial"/>
                <a:cs typeface="Arial"/>
              </a:rPr>
              <a:t>F</a:t>
            </a:r>
            <a:endParaRPr sz="265">
              <a:latin typeface="Arial"/>
              <a:cs typeface="Arial"/>
            </a:endParaRPr>
          </a:p>
        </p:txBody>
      </p:sp>
      <p:sp>
        <p:nvSpPr>
          <p:cNvPr id="313" name="object 313"/>
          <p:cNvSpPr/>
          <p:nvPr/>
        </p:nvSpPr>
        <p:spPr>
          <a:xfrm>
            <a:off x="5731136"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14" name="object 314"/>
          <p:cNvSpPr txBox="1"/>
          <p:nvPr/>
        </p:nvSpPr>
        <p:spPr>
          <a:xfrm>
            <a:off x="5687684" y="2159824"/>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1</a:t>
            </a:r>
            <a:endParaRPr sz="265">
              <a:latin typeface="Arial"/>
              <a:cs typeface="Arial"/>
            </a:endParaRPr>
          </a:p>
        </p:txBody>
      </p:sp>
      <p:sp>
        <p:nvSpPr>
          <p:cNvPr id="315" name="object 315"/>
          <p:cNvSpPr txBox="1"/>
          <p:nvPr/>
        </p:nvSpPr>
        <p:spPr>
          <a:xfrm>
            <a:off x="5687684" y="2283012"/>
            <a:ext cx="40780" cy="60885"/>
          </a:xfrm>
          <a:prstGeom prst="rect">
            <a:avLst/>
          </a:prstGeom>
        </p:spPr>
        <p:txBody>
          <a:bodyPr vert="vert270" wrap="square" lIns="0" tIns="747" rIns="0" bIns="0" rtlCol="0">
            <a:spAutoFit/>
          </a:bodyPr>
          <a:lstStyle/>
          <a:p>
            <a:pPr marL="7470">
              <a:spcBef>
                <a:spcPts val="6"/>
              </a:spcBef>
            </a:pPr>
            <a:r>
              <a:rPr sz="265" u="sng" spc="3" dirty="0">
                <a:uFill>
                  <a:solidFill>
                    <a:srgbClr val="FF0000"/>
                  </a:solidFill>
                </a:uFill>
                <a:latin typeface="Arial"/>
                <a:cs typeface="Arial"/>
              </a:rPr>
              <a:t>2</a:t>
            </a:r>
            <a:r>
              <a:rPr sz="265" u="sng" spc="-12" dirty="0">
                <a:uFill>
                  <a:solidFill>
                    <a:srgbClr val="FF0000"/>
                  </a:solidFill>
                </a:uFill>
                <a:latin typeface="Arial"/>
                <a:cs typeface="Arial"/>
              </a:rPr>
              <a:t> </a:t>
            </a:r>
            <a:endParaRPr sz="265">
              <a:latin typeface="Arial"/>
              <a:cs typeface="Arial"/>
            </a:endParaRPr>
          </a:p>
        </p:txBody>
      </p:sp>
      <p:sp>
        <p:nvSpPr>
          <p:cNvPr id="316" name="object 316"/>
          <p:cNvSpPr/>
          <p:nvPr/>
        </p:nvSpPr>
        <p:spPr>
          <a:xfrm>
            <a:off x="5742790" y="2716306"/>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317" name="object 317"/>
          <p:cNvSpPr/>
          <p:nvPr/>
        </p:nvSpPr>
        <p:spPr>
          <a:xfrm>
            <a:off x="5742790" y="2755751"/>
            <a:ext cx="28015" cy="0"/>
          </a:xfrm>
          <a:custGeom>
            <a:avLst/>
            <a:gdLst/>
            <a:ahLst/>
            <a:cxnLst/>
            <a:rect l="l" t="t" r="r" b="b"/>
            <a:pathLst>
              <a:path w="47625">
                <a:moveTo>
                  <a:pt x="0" y="0"/>
                </a:moveTo>
                <a:lnTo>
                  <a:pt x="47243" y="0"/>
                </a:lnTo>
              </a:path>
            </a:pathLst>
          </a:custGeom>
          <a:ln w="6095">
            <a:solidFill>
              <a:srgbClr val="0000FF"/>
            </a:solidFill>
          </a:ln>
        </p:spPr>
        <p:txBody>
          <a:bodyPr wrap="square" lIns="0" tIns="0" rIns="0" bIns="0" rtlCol="0"/>
          <a:lstStyle/>
          <a:p>
            <a:endParaRPr sz="588"/>
          </a:p>
        </p:txBody>
      </p:sp>
      <p:sp>
        <p:nvSpPr>
          <p:cNvPr id="318" name="object 318"/>
          <p:cNvSpPr/>
          <p:nvPr/>
        </p:nvSpPr>
        <p:spPr>
          <a:xfrm>
            <a:off x="5723965" y="2716306"/>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319" name="object 319"/>
          <p:cNvSpPr/>
          <p:nvPr/>
        </p:nvSpPr>
        <p:spPr>
          <a:xfrm>
            <a:off x="5692588" y="2755751"/>
            <a:ext cx="31376" cy="0"/>
          </a:xfrm>
          <a:custGeom>
            <a:avLst/>
            <a:gdLst/>
            <a:ahLst/>
            <a:cxnLst/>
            <a:rect l="l" t="t" r="r" b="b"/>
            <a:pathLst>
              <a:path w="53340">
                <a:moveTo>
                  <a:pt x="0" y="0"/>
                </a:moveTo>
                <a:lnTo>
                  <a:pt x="53339" y="0"/>
                </a:lnTo>
              </a:path>
            </a:pathLst>
          </a:custGeom>
          <a:ln w="6095">
            <a:solidFill>
              <a:srgbClr val="0000FF"/>
            </a:solidFill>
          </a:ln>
        </p:spPr>
        <p:txBody>
          <a:bodyPr wrap="square" lIns="0" tIns="0" rIns="0" bIns="0" rtlCol="0"/>
          <a:lstStyle/>
          <a:p>
            <a:endParaRPr sz="588"/>
          </a:p>
        </p:txBody>
      </p:sp>
      <p:sp>
        <p:nvSpPr>
          <p:cNvPr id="320" name="object 320"/>
          <p:cNvSpPr txBox="1"/>
          <p:nvPr/>
        </p:nvSpPr>
        <p:spPr>
          <a:xfrm>
            <a:off x="5685115" y="2647874"/>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8</a:t>
            </a:r>
            <a:endParaRPr sz="265">
              <a:latin typeface="Arial"/>
              <a:cs typeface="Arial"/>
            </a:endParaRPr>
          </a:p>
        </p:txBody>
      </p:sp>
      <p:sp>
        <p:nvSpPr>
          <p:cNvPr id="321" name="object 321"/>
          <p:cNvSpPr txBox="1"/>
          <p:nvPr/>
        </p:nvSpPr>
        <p:spPr>
          <a:xfrm>
            <a:off x="5685116" y="2806550"/>
            <a:ext cx="111685"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680p</a:t>
            </a:r>
            <a:r>
              <a:rPr sz="265" spc="3" dirty="0">
                <a:solidFill>
                  <a:srgbClr val="00007F"/>
                </a:solidFill>
                <a:latin typeface="Arial"/>
                <a:cs typeface="Arial"/>
              </a:rPr>
              <a:t>F</a:t>
            </a:r>
            <a:endParaRPr sz="265">
              <a:latin typeface="Arial"/>
              <a:cs typeface="Arial"/>
            </a:endParaRPr>
          </a:p>
        </p:txBody>
      </p:sp>
      <p:sp>
        <p:nvSpPr>
          <p:cNvPr id="322" name="object 322"/>
          <p:cNvSpPr/>
          <p:nvPr/>
        </p:nvSpPr>
        <p:spPr>
          <a:xfrm>
            <a:off x="5770581" y="2755751"/>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323" name="object 323"/>
          <p:cNvSpPr/>
          <p:nvPr/>
        </p:nvSpPr>
        <p:spPr>
          <a:xfrm>
            <a:off x="1517724" y="3712285"/>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324" name="object 324"/>
          <p:cNvSpPr/>
          <p:nvPr/>
        </p:nvSpPr>
        <p:spPr>
          <a:xfrm>
            <a:off x="1510552" y="3723938"/>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325" name="object 325"/>
          <p:cNvSpPr/>
          <p:nvPr/>
        </p:nvSpPr>
        <p:spPr>
          <a:xfrm>
            <a:off x="1579581" y="3723938"/>
            <a:ext cx="8218" cy="11953"/>
          </a:xfrm>
          <a:custGeom>
            <a:avLst/>
            <a:gdLst/>
            <a:ahLst/>
            <a:cxnLst/>
            <a:rect l="l" t="t" r="r" b="b"/>
            <a:pathLst>
              <a:path w="13969"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326" name="object 326"/>
          <p:cNvSpPr/>
          <p:nvPr/>
        </p:nvSpPr>
        <p:spPr>
          <a:xfrm>
            <a:off x="1549101" y="3712285"/>
            <a:ext cx="30629" cy="23532"/>
          </a:xfrm>
          <a:custGeom>
            <a:avLst/>
            <a:gdLst/>
            <a:ahLst/>
            <a:cxnLst/>
            <a:rect l="l" t="t" r="r" b="b"/>
            <a:pathLst>
              <a:path w="52069"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327" name="object 327"/>
          <p:cNvSpPr txBox="1"/>
          <p:nvPr/>
        </p:nvSpPr>
        <p:spPr>
          <a:xfrm>
            <a:off x="1456465" y="3634888"/>
            <a:ext cx="158003" cy="84865"/>
          </a:xfrm>
          <a:prstGeom prst="rect">
            <a:avLst/>
          </a:prstGeom>
        </p:spPr>
        <p:txBody>
          <a:bodyPr vert="horz" wrap="square" lIns="0" tIns="7844" rIns="0" bIns="0" rtlCol="0">
            <a:spAutoFit/>
          </a:bodyPr>
          <a:lstStyle/>
          <a:p>
            <a:pPr marL="14567">
              <a:lnSpc>
                <a:spcPts val="312"/>
              </a:lnSpc>
              <a:spcBef>
                <a:spcPts val="62"/>
              </a:spcBef>
            </a:pPr>
            <a:r>
              <a:rPr sz="265" dirty="0">
                <a:solidFill>
                  <a:srgbClr val="00007F"/>
                </a:solidFill>
                <a:latin typeface="Arial"/>
                <a:cs typeface="Arial"/>
              </a:rPr>
              <a:t>R30</a:t>
            </a:r>
            <a:r>
              <a:rPr sz="265" spc="12" dirty="0">
                <a:solidFill>
                  <a:srgbClr val="00007F"/>
                </a:solidFill>
                <a:latin typeface="Arial"/>
                <a:cs typeface="Arial"/>
              </a:rPr>
              <a:t> </a:t>
            </a:r>
            <a:r>
              <a:rPr sz="265" spc="3" dirty="0">
                <a:solidFill>
                  <a:srgbClr val="00007F"/>
                </a:solidFill>
                <a:latin typeface="Arial"/>
                <a:cs typeface="Arial"/>
              </a:rPr>
              <a:t>0</a:t>
            </a:r>
            <a:endParaRPr sz="265">
              <a:latin typeface="Arial"/>
              <a:cs typeface="Arial"/>
            </a:endParaRPr>
          </a:p>
          <a:p>
            <a:pPr marL="7470">
              <a:lnSpc>
                <a:spcPts val="312"/>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328" name="object 328"/>
          <p:cNvSpPr/>
          <p:nvPr/>
        </p:nvSpPr>
        <p:spPr>
          <a:xfrm>
            <a:off x="1587649" y="3723938"/>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329" name="object 329"/>
          <p:cNvSpPr/>
          <p:nvPr/>
        </p:nvSpPr>
        <p:spPr>
          <a:xfrm>
            <a:off x="5084781" y="2909943"/>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330" name="object 330"/>
          <p:cNvSpPr/>
          <p:nvPr/>
        </p:nvSpPr>
        <p:spPr>
          <a:xfrm>
            <a:off x="5084781" y="2949388"/>
            <a:ext cx="26894" cy="0"/>
          </a:xfrm>
          <a:custGeom>
            <a:avLst/>
            <a:gdLst/>
            <a:ahLst/>
            <a:cxnLst/>
            <a:rect l="l" t="t" r="r" b="b"/>
            <a:pathLst>
              <a:path w="45720">
                <a:moveTo>
                  <a:pt x="0" y="0"/>
                </a:moveTo>
                <a:lnTo>
                  <a:pt x="45719" y="0"/>
                </a:lnTo>
              </a:path>
            </a:pathLst>
          </a:custGeom>
          <a:ln w="6095">
            <a:solidFill>
              <a:srgbClr val="0000FF"/>
            </a:solidFill>
          </a:ln>
        </p:spPr>
        <p:txBody>
          <a:bodyPr wrap="square" lIns="0" tIns="0" rIns="0" bIns="0" rtlCol="0"/>
          <a:lstStyle/>
          <a:p>
            <a:endParaRPr sz="588"/>
          </a:p>
        </p:txBody>
      </p:sp>
      <p:sp>
        <p:nvSpPr>
          <p:cNvPr id="331" name="object 331"/>
          <p:cNvSpPr/>
          <p:nvPr/>
        </p:nvSpPr>
        <p:spPr>
          <a:xfrm>
            <a:off x="5065059" y="2909943"/>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332" name="object 332"/>
          <p:cNvSpPr/>
          <p:nvPr/>
        </p:nvSpPr>
        <p:spPr>
          <a:xfrm>
            <a:off x="5034578" y="2949388"/>
            <a:ext cx="30629" cy="0"/>
          </a:xfrm>
          <a:custGeom>
            <a:avLst/>
            <a:gdLst/>
            <a:ahLst/>
            <a:cxnLst/>
            <a:rect l="l" t="t" r="r" b="b"/>
            <a:pathLst>
              <a:path w="52070">
                <a:moveTo>
                  <a:pt x="0" y="0"/>
                </a:moveTo>
                <a:lnTo>
                  <a:pt x="51815" y="0"/>
                </a:lnTo>
              </a:path>
            </a:pathLst>
          </a:custGeom>
          <a:ln w="6095">
            <a:solidFill>
              <a:srgbClr val="0000FF"/>
            </a:solidFill>
          </a:ln>
        </p:spPr>
        <p:txBody>
          <a:bodyPr wrap="square" lIns="0" tIns="0" rIns="0" bIns="0" rtlCol="0"/>
          <a:lstStyle/>
          <a:p>
            <a:endParaRPr sz="588"/>
          </a:p>
        </p:txBody>
      </p:sp>
      <p:sp>
        <p:nvSpPr>
          <p:cNvPr id="333" name="object 333"/>
          <p:cNvSpPr txBox="1"/>
          <p:nvPr/>
        </p:nvSpPr>
        <p:spPr>
          <a:xfrm>
            <a:off x="5027106" y="2841512"/>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9</a:t>
            </a:r>
            <a:endParaRPr sz="265">
              <a:latin typeface="Arial"/>
              <a:cs typeface="Arial"/>
            </a:endParaRPr>
          </a:p>
        </p:txBody>
      </p:sp>
      <p:sp>
        <p:nvSpPr>
          <p:cNvPr id="334" name="object 334"/>
          <p:cNvSpPr txBox="1"/>
          <p:nvPr/>
        </p:nvSpPr>
        <p:spPr>
          <a:xfrm>
            <a:off x="5027106" y="3000187"/>
            <a:ext cx="73959"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1n</a:t>
            </a:r>
            <a:r>
              <a:rPr sz="265" spc="3" dirty="0">
                <a:solidFill>
                  <a:srgbClr val="00007F"/>
                </a:solidFill>
                <a:latin typeface="Arial"/>
                <a:cs typeface="Arial"/>
              </a:rPr>
              <a:t>F</a:t>
            </a:r>
            <a:endParaRPr sz="265">
              <a:latin typeface="Arial"/>
              <a:cs typeface="Arial"/>
            </a:endParaRPr>
          </a:p>
        </p:txBody>
      </p:sp>
      <p:sp>
        <p:nvSpPr>
          <p:cNvPr id="335" name="object 335"/>
          <p:cNvSpPr/>
          <p:nvPr/>
        </p:nvSpPr>
        <p:spPr>
          <a:xfrm>
            <a:off x="5111675" y="2949388"/>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336" name="object 336"/>
          <p:cNvSpPr/>
          <p:nvPr/>
        </p:nvSpPr>
        <p:spPr>
          <a:xfrm>
            <a:off x="4996031" y="2949388"/>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337" name="object 337"/>
          <p:cNvSpPr/>
          <p:nvPr/>
        </p:nvSpPr>
        <p:spPr>
          <a:xfrm>
            <a:off x="5480124" y="3785795"/>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338" name="object 338"/>
          <p:cNvSpPr/>
          <p:nvPr/>
        </p:nvSpPr>
        <p:spPr>
          <a:xfrm>
            <a:off x="5537498" y="3809104"/>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339" name="object 339"/>
          <p:cNvSpPr/>
          <p:nvPr/>
        </p:nvSpPr>
        <p:spPr>
          <a:xfrm>
            <a:off x="5498950" y="3809104"/>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340" name="object 340"/>
          <p:cNvSpPr txBox="1"/>
          <p:nvPr/>
        </p:nvSpPr>
        <p:spPr>
          <a:xfrm>
            <a:off x="5553333" y="3766669"/>
            <a:ext cx="7022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J1</a:t>
            </a:r>
            <a:r>
              <a:rPr sz="265" spc="3" dirty="0">
                <a:solidFill>
                  <a:srgbClr val="00007F"/>
                </a:solidFill>
                <a:latin typeface="Arial"/>
                <a:cs typeface="Arial"/>
              </a:rPr>
              <a:t>3</a:t>
            </a:r>
            <a:endParaRPr sz="265">
              <a:latin typeface="Arial"/>
              <a:cs typeface="Arial"/>
            </a:endParaRPr>
          </a:p>
        </p:txBody>
      </p:sp>
      <p:sp>
        <p:nvSpPr>
          <p:cNvPr id="341" name="object 341"/>
          <p:cNvSpPr/>
          <p:nvPr/>
        </p:nvSpPr>
        <p:spPr>
          <a:xfrm>
            <a:off x="5537498" y="3839583"/>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42" name="object 342"/>
          <p:cNvSpPr/>
          <p:nvPr/>
        </p:nvSpPr>
        <p:spPr>
          <a:xfrm>
            <a:off x="5498950" y="3839583"/>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43" name="object 343"/>
          <p:cNvSpPr txBox="1"/>
          <p:nvPr/>
        </p:nvSpPr>
        <p:spPr>
          <a:xfrm>
            <a:off x="5455498" y="3858636"/>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344" name="object 344"/>
          <p:cNvSpPr/>
          <p:nvPr/>
        </p:nvSpPr>
        <p:spPr>
          <a:xfrm>
            <a:off x="2188284" y="4095078"/>
            <a:ext cx="77321" cy="54909"/>
          </a:xfrm>
          <a:custGeom>
            <a:avLst/>
            <a:gdLst/>
            <a:ahLst/>
            <a:cxnLst/>
            <a:rect l="l" t="t" r="r" b="b"/>
            <a:pathLst>
              <a:path w="131445" h="93345">
                <a:moveTo>
                  <a:pt x="0" y="0"/>
                </a:moveTo>
                <a:lnTo>
                  <a:pt x="0" y="92963"/>
                </a:lnTo>
                <a:lnTo>
                  <a:pt x="131063" y="92963"/>
                </a:lnTo>
                <a:lnTo>
                  <a:pt x="131063" y="0"/>
                </a:lnTo>
                <a:lnTo>
                  <a:pt x="0" y="0"/>
                </a:lnTo>
                <a:close/>
              </a:path>
            </a:pathLst>
          </a:custGeom>
          <a:ln w="18287">
            <a:solidFill>
              <a:srgbClr val="0000FF"/>
            </a:solidFill>
          </a:ln>
        </p:spPr>
        <p:txBody>
          <a:bodyPr wrap="square" lIns="0" tIns="0" rIns="0" bIns="0" rtlCol="0"/>
          <a:lstStyle/>
          <a:p>
            <a:endParaRPr sz="588"/>
          </a:p>
        </p:txBody>
      </p:sp>
      <p:sp>
        <p:nvSpPr>
          <p:cNvPr id="345" name="object 345"/>
          <p:cNvSpPr/>
          <p:nvPr/>
        </p:nvSpPr>
        <p:spPr>
          <a:xfrm>
            <a:off x="2245659" y="4118386"/>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346" name="object 346"/>
          <p:cNvSpPr/>
          <p:nvPr/>
        </p:nvSpPr>
        <p:spPr>
          <a:xfrm>
            <a:off x="2207111" y="4118386"/>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347" name="object 347"/>
          <p:cNvSpPr/>
          <p:nvPr/>
        </p:nvSpPr>
        <p:spPr>
          <a:xfrm>
            <a:off x="2245659" y="414976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48" name="object 348"/>
          <p:cNvSpPr/>
          <p:nvPr/>
        </p:nvSpPr>
        <p:spPr>
          <a:xfrm>
            <a:off x="2207111" y="414976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349" name="object 349"/>
          <p:cNvSpPr txBox="1"/>
          <p:nvPr/>
        </p:nvSpPr>
        <p:spPr>
          <a:xfrm>
            <a:off x="2163660" y="4168814"/>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350" name="object 350"/>
          <p:cNvSpPr/>
          <p:nvPr/>
        </p:nvSpPr>
        <p:spPr>
          <a:xfrm>
            <a:off x="5622663" y="3983019"/>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351" name="object 351"/>
          <p:cNvSpPr/>
          <p:nvPr/>
        </p:nvSpPr>
        <p:spPr>
          <a:xfrm>
            <a:off x="5615491" y="3994673"/>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352" name="object 352"/>
          <p:cNvSpPr/>
          <p:nvPr/>
        </p:nvSpPr>
        <p:spPr>
          <a:xfrm>
            <a:off x="5685416" y="3994673"/>
            <a:ext cx="7471" cy="11953"/>
          </a:xfrm>
          <a:custGeom>
            <a:avLst/>
            <a:gdLst/>
            <a:ahLst/>
            <a:cxnLst/>
            <a:rect l="l" t="t" r="r" b="b"/>
            <a:pathLst>
              <a:path w="12700" h="20320">
                <a:moveTo>
                  <a:pt x="0" y="19811"/>
                </a:moveTo>
                <a:lnTo>
                  <a:pt x="12191" y="0"/>
                </a:lnTo>
                <a:lnTo>
                  <a:pt x="12191" y="0"/>
                </a:lnTo>
              </a:path>
            </a:pathLst>
          </a:custGeom>
          <a:ln w="6095">
            <a:solidFill>
              <a:srgbClr val="0000FF"/>
            </a:solidFill>
          </a:ln>
        </p:spPr>
        <p:txBody>
          <a:bodyPr wrap="square" lIns="0" tIns="0" rIns="0" bIns="0" rtlCol="0"/>
          <a:lstStyle/>
          <a:p>
            <a:endParaRPr sz="588"/>
          </a:p>
        </p:txBody>
      </p:sp>
      <p:sp>
        <p:nvSpPr>
          <p:cNvPr id="353" name="object 353"/>
          <p:cNvSpPr/>
          <p:nvPr/>
        </p:nvSpPr>
        <p:spPr>
          <a:xfrm>
            <a:off x="5654040" y="3983019"/>
            <a:ext cx="31376" cy="23532"/>
          </a:xfrm>
          <a:custGeom>
            <a:avLst/>
            <a:gdLst/>
            <a:ahLst/>
            <a:cxnLst/>
            <a:rect l="l" t="t" r="r" b="b"/>
            <a:pathLst>
              <a:path w="53340" h="40004">
                <a:moveTo>
                  <a:pt x="0" y="39623"/>
                </a:moveTo>
                <a:lnTo>
                  <a:pt x="25907" y="0"/>
                </a:lnTo>
                <a:lnTo>
                  <a:pt x="53339" y="39623"/>
                </a:lnTo>
              </a:path>
            </a:pathLst>
          </a:custGeom>
          <a:ln w="6095">
            <a:solidFill>
              <a:srgbClr val="0000FF"/>
            </a:solidFill>
          </a:ln>
        </p:spPr>
        <p:txBody>
          <a:bodyPr wrap="square" lIns="0" tIns="0" rIns="0" bIns="0" rtlCol="0"/>
          <a:lstStyle/>
          <a:p>
            <a:endParaRPr sz="588"/>
          </a:p>
        </p:txBody>
      </p:sp>
      <p:sp>
        <p:nvSpPr>
          <p:cNvPr id="354" name="object 354"/>
          <p:cNvSpPr txBox="1"/>
          <p:nvPr/>
        </p:nvSpPr>
        <p:spPr>
          <a:xfrm>
            <a:off x="5608019" y="4022163"/>
            <a:ext cx="86659"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DN</a:t>
            </a:r>
            <a:r>
              <a:rPr sz="265" spc="3" dirty="0">
                <a:solidFill>
                  <a:srgbClr val="00007F"/>
                </a:solidFill>
                <a:latin typeface="Arial"/>
                <a:cs typeface="Arial"/>
              </a:rPr>
              <a:t>P</a:t>
            </a:r>
            <a:endParaRPr sz="265">
              <a:latin typeface="Arial"/>
              <a:cs typeface="Arial"/>
            </a:endParaRPr>
          </a:p>
        </p:txBody>
      </p:sp>
      <p:sp>
        <p:nvSpPr>
          <p:cNvPr id="355" name="object 355"/>
          <p:cNvSpPr txBox="1"/>
          <p:nvPr/>
        </p:nvSpPr>
        <p:spPr>
          <a:xfrm>
            <a:off x="5561403" y="3906518"/>
            <a:ext cx="85538" cy="84865"/>
          </a:xfrm>
          <a:prstGeom prst="rect">
            <a:avLst/>
          </a:prstGeom>
        </p:spPr>
        <p:txBody>
          <a:bodyPr vert="horz" wrap="square" lIns="0" tIns="7844" rIns="0" bIns="0" rtlCol="0">
            <a:spAutoFit/>
          </a:bodyPr>
          <a:lstStyle/>
          <a:p>
            <a:pPr marL="15313">
              <a:lnSpc>
                <a:spcPts val="306"/>
              </a:lnSpc>
              <a:spcBef>
                <a:spcPts val="62"/>
              </a:spcBef>
            </a:pPr>
            <a:r>
              <a:rPr sz="265" spc="-3" dirty="0">
                <a:solidFill>
                  <a:srgbClr val="00007F"/>
                </a:solidFill>
                <a:latin typeface="Arial"/>
                <a:cs typeface="Arial"/>
              </a:rPr>
              <a:t>R</a:t>
            </a:r>
            <a:r>
              <a:rPr sz="265" dirty="0">
                <a:solidFill>
                  <a:srgbClr val="00007F"/>
                </a:solidFill>
                <a:latin typeface="Arial"/>
                <a:cs typeface="Arial"/>
              </a:rPr>
              <a:t>2</a:t>
            </a:r>
            <a:r>
              <a:rPr sz="265" spc="3" dirty="0">
                <a:solidFill>
                  <a:srgbClr val="00007F"/>
                </a:solidFill>
                <a:latin typeface="Arial"/>
                <a:cs typeface="Arial"/>
              </a:rPr>
              <a:t>5</a:t>
            </a:r>
            <a:endParaRPr sz="265">
              <a:latin typeface="Arial"/>
              <a:cs typeface="Arial"/>
            </a:endParaRPr>
          </a:p>
          <a:p>
            <a:pPr marL="7470">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356" name="object 356"/>
          <p:cNvSpPr/>
          <p:nvPr/>
        </p:nvSpPr>
        <p:spPr>
          <a:xfrm>
            <a:off x="5692588" y="3994673"/>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357" name="object 357"/>
          <p:cNvSpPr txBox="1"/>
          <p:nvPr/>
        </p:nvSpPr>
        <p:spPr>
          <a:xfrm>
            <a:off x="5712009" y="3943274"/>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358" name="object 358"/>
          <p:cNvSpPr/>
          <p:nvPr/>
        </p:nvSpPr>
        <p:spPr>
          <a:xfrm>
            <a:off x="5576943" y="2744097"/>
            <a:ext cx="30629" cy="23532"/>
          </a:xfrm>
          <a:custGeom>
            <a:avLst/>
            <a:gdLst/>
            <a:ahLst/>
            <a:cxnLst/>
            <a:rect l="l" t="t" r="r" b="b"/>
            <a:pathLst>
              <a:path w="52070" h="40004">
                <a:moveTo>
                  <a:pt x="51815" y="0"/>
                </a:moveTo>
                <a:lnTo>
                  <a:pt x="25907" y="39623"/>
                </a:lnTo>
                <a:lnTo>
                  <a:pt x="0" y="0"/>
                </a:lnTo>
              </a:path>
            </a:pathLst>
          </a:custGeom>
          <a:ln w="6095">
            <a:solidFill>
              <a:srgbClr val="0000FF"/>
            </a:solidFill>
          </a:ln>
        </p:spPr>
        <p:txBody>
          <a:bodyPr wrap="square" lIns="0" tIns="0" rIns="0" bIns="0" rtlCol="0"/>
          <a:lstStyle/>
          <a:p>
            <a:endParaRPr sz="588"/>
          </a:p>
        </p:txBody>
      </p:sp>
      <p:sp>
        <p:nvSpPr>
          <p:cNvPr id="359" name="object 359"/>
          <p:cNvSpPr/>
          <p:nvPr/>
        </p:nvSpPr>
        <p:spPr>
          <a:xfrm>
            <a:off x="5607423" y="2744096"/>
            <a:ext cx="8218" cy="11953"/>
          </a:xfrm>
          <a:custGeom>
            <a:avLst/>
            <a:gdLst/>
            <a:ahLst/>
            <a:cxnLst/>
            <a:rect l="l" t="t" r="r" b="b"/>
            <a:pathLst>
              <a:path w="13970" h="20320">
                <a:moveTo>
                  <a:pt x="13715" y="19811"/>
                </a:moveTo>
                <a:lnTo>
                  <a:pt x="0" y="0"/>
                </a:lnTo>
                <a:lnTo>
                  <a:pt x="0" y="0"/>
                </a:lnTo>
              </a:path>
            </a:pathLst>
          </a:custGeom>
          <a:ln w="6095">
            <a:solidFill>
              <a:srgbClr val="0000FF"/>
            </a:solidFill>
          </a:ln>
        </p:spPr>
        <p:txBody>
          <a:bodyPr wrap="square" lIns="0" tIns="0" rIns="0" bIns="0" rtlCol="0"/>
          <a:lstStyle/>
          <a:p>
            <a:endParaRPr sz="588"/>
          </a:p>
        </p:txBody>
      </p:sp>
      <p:sp>
        <p:nvSpPr>
          <p:cNvPr id="360" name="object 360"/>
          <p:cNvSpPr/>
          <p:nvPr/>
        </p:nvSpPr>
        <p:spPr>
          <a:xfrm>
            <a:off x="5537498" y="2744096"/>
            <a:ext cx="8218" cy="11953"/>
          </a:xfrm>
          <a:custGeom>
            <a:avLst/>
            <a:gdLst/>
            <a:ahLst/>
            <a:cxnLst/>
            <a:rect l="l" t="t" r="r" b="b"/>
            <a:pathLst>
              <a:path w="13970" h="20320">
                <a:moveTo>
                  <a:pt x="13715" y="0"/>
                </a:moveTo>
                <a:lnTo>
                  <a:pt x="0" y="19811"/>
                </a:lnTo>
                <a:lnTo>
                  <a:pt x="0" y="19811"/>
                </a:lnTo>
              </a:path>
            </a:pathLst>
          </a:custGeom>
          <a:ln w="6095">
            <a:solidFill>
              <a:srgbClr val="0000FF"/>
            </a:solidFill>
          </a:ln>
        </p:spPr>
        <p:txBody>
          <a:bodyPr wrap="square" lIns="0" tIns="0" rIns="0" bIns="0" rtlCol="0"/>
          <a:lstStyle/>
          <a:p>
            <a:endParaRPr sz="588"/>
          </a:p>
        </p:txBody>
      </p:sp>
      <p:sp>
        <p:nvSpPr>
          <p:cNvPr id="361" name="object 361"/>
          <p:cNvSpPr/>
          <p:nvPr/>
        </p:nvSpPr>
        <p:spPr>
          <a:xfrm>
            <a:off x="5545567" y="2744097"/>
            <a:ext cx="31376" cy="23532"/>
          </a:xfrm>
          <a:custGeom>
            <a:avLst/>
            <a:gdLst/>
            <a:ahLst/>
            <a:cxnLst/>
            <a:rect l="l" t="t" r="r" b="b"/>
            <a:pathLst>
              <a:path w="53340" h="40004">
                <a:moveTo>
                  <a:pt x="53339" y="0"/>
                </a:moveTo>
                <a:lnTo>
                  <a:pt x="25907" y="39623"/>
                </a:lnTo>
                <a:lnTo>
                  <a:pt x="0" y="0"/>
                </a:lnTo>
              </a:path>
            </a:pathLst>
          </a:custGeom>
          <a:ln w="6095">
            <a:solidFill>
              <a:srgbClr val="0000FF"/>
            </a:solidFill>
          </a:ln>
        </p:spPr>
        <p:txBody>
          <a:bodyPr wrap="square" lIns="0" tIns="0" rIns="0" bIns="0" rtlCol="0"/>
          <a:lstStyle/>
          <a:p>
            <a:endParaRPr sz="588"/>
          </a:p>
        </p:txBody>
      </p:sp>
      <p:sp>
        <p:nvSpPr>
          <p:cNvPr id="362" name="object 362"/>
          <p:cNvSpPr txBox="1"/>
          <p:nvPr/>
        </p:nvSpPr>
        <p:spPr>
          <a:xfrm>
            <a:off x="5491479" y="2705248"/>
            <a:ext cx="216274" cy="48701"/>
          </a:xfrm>
          <a:prstGeom prst="rect">
            <a:avLst/>
          </a:prstGeom>
        </p:spPr>
        <p:txBody>
          <a:bodyPr vert="horz" wrap="square" lIns="0" tIns="7844" rIns="0" bIns="0" rtlCol="0">
            <a:spAutoFit/>
          </a:bodyPr>
          <a:lstStyle/>
          <a:p>
            <a:pPr marL="7470">
              <a:spcBef>
                <a:spcPts val="62"/>
              </a:spcBef>
              <a:tabLst>
                <a:tab pos="208417" algn="l"/>
              </a:tabLst>
            </a:pPr>
            <a:r>
              <a:rPr sz="265" u="sng" dirty="0">
                <a:solidFill>
                  <a:srgbClr val="00007F"/>
                </a:solidFill>
                <a:uFill>
                  <a:solidFill>
                    <a:srgbClr val="FF0000"/>
                  </a:solidFill>
                </a:uFill>
                <a:latin typeface="Arial"/>
                <a:cs typeface="Arial"/>
              </a:rPr>
              <a:t>   </a:t>
            </a:r>
            <a:r>
              <a:rPr sz="265" u="sng" spc="6" dirty="0">
                <a:solidFill>
                  <a:srgbClr val="00007F"/>
                </a:solidFill>
                <a:uFill>
                  <a:solidFill>
                    <a:srgbClr val="FF0000"/>
                  </a:solidFill>
                </a:uFill>
                <a:latin typeface="Arial"/>
                <a:cs typeface="Arial"/>
              </a:rPr>
              <a:t> </a:t>
            </a:r>
            <a:r>
              <a:rPr sz="265" dirty="0">
                <a:solidFill>
                  <a:srgbClr val="00007F"/>
                </a:solidFill>
                <a:latin typeface="Arial"/>
                <a:cs typeface="Arial"/>
              </a:rPr>
              <a:t>R11 </a:t>
            </a:r>
            <a:r>
              <a:rPr sz="265" spc="-24" dirty="0">
                <a:solidFill>
                  <a:srgbClr val="00007F"/>
                </a:solidFill>
                <a:latin typeface="Arial"/>
                <a:cs typeface="Arial"/>
              </a:rPr>
              <a:t> </a:t>
            </a:r>
            <a:r>
              <a:rPr sz="265" u="sng" dirty="0">
                <a:solidFill>
                  <a:srgbClr val="00007F"/>
                </a:solidFill>
                <a:uFill>
                  <a:solidFill>
                    <a:srgbClr val="FF0000"/>
                  </a:solidFill>
                </a:uFill>
                <a:latin typeface="Arial"/>
                <a:cs typeface="Arial"/>
              </a:rPr>
              <a:t> 	</a:t>
            </a:r>
            <a:endParaRPr sz="265">
              <a:latin typeface="Arial"/>
              <a:cs typeface="Arial"/>
            </a:endParaRPr>
          </a:p>
        </p:txBody>
      </p:sp>
      <p:sp>
        <p:nvSpPr>
          <p:cNvPr id="363" name="object 363"/>
          <p:cNvSpPr txBox="1"/>
          <p:nvPr/>
        </p:nvSpPr>
        <p:spPr>
          <a:xfrm>
            <a:off x="5530026" y="2783241"/>
            <a:ext cx="7209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15</a:t>
            </a:r>
            <a:r>
              <a:rPr sz="265" spc="3" dirty="0">
                <a:solidFill>
                  <a:srgbClr val="00007F"/>
                </a:solidFill>
                <a:latin typeface="Arial"/>
                <a:cs typeface="Arial"/>
              </a:rPr>
              <a:t>0</a:t>
            </a:r>
            <a:endParaRPr sz="265">
              <a:latin typeface="Arial"/>
              <a:cs typeface="Arial"/>
            </a:endParaRPr>
          </a:p>
        </p:txBody>
      </p:sp>
      <p:sp>
        <p:nvSpPr>
          <p:cNvPr id="364" name="object 364"/>
          <p:cNvSpPr/>
          <p:nvPr/>
        </p:nvSpPr>
        <p:spPr>
          <a:xfrm>
            <a:off x="2749475" y="1826110"/>
            <a:ext cx="1238997" cy="1277471"/>
          </a:xfrm>
          <a:custGeom>
            <a:avLst/>
            <a:gdLst/>
            <a:ahLst/>
            <a:cxnLst/>
            <a:rect l="l" t="t" r="r" b="b"/>
            <a:pathLst>
              <a:path w="2106295" h="2171700">
                <a:moveTo>
                  <a:pt x="0" y="0"/>
                </a:moveTo>
                <a:lnTo>
                  <a:pt x="0" y="2171699"/>
                </a:lnTo>
                <a:lnTo>
                  <a:pt x="2106167" y="2171699"/>
                </a:lnTo>
                <a:lnTo>
                  <a:pt x="2106167" y="0"/>
                </a:lnTo>
                <a:lnTo>
                  <a:pt x="0" y="0"/>
                </a:lnTo>
                <a:close/>
              </a:path>
            </a:pathLst>
          </a:custGeom>
          <a:ln w="18287">
            <a:solidFill>
              <a:srgbClr val="0000FF"/>
            </a:solidFill>
          </a:ln>
        </p:spPr>
        <p:txBody>
          <a:bodyPr wrap="square" lIns="0" tIns="0" rIns="0" bIns="0" rtlCol="0"/>
          <a:lstStyle/>
          <a:p>
            <a:endParaRPr sz="588"/>
          </a:p>
        </p:txBody>
      </p:sp>
      <p:sp>
        <p:nvSpPr>
          <p:cNvPr id="365" name="object 365"/>
          <p:cNvSpPr/>
          <p:nvPr/>
        </p:nvSpPr>
        <p:spPr>
          <a:xfrm>
            <a:off x="3175299" y="2251934"/>
            <a:ext cx="425824" cy="387275"/>
          </a:xfrm>
          <a:prstGeom prst="rect">
            <a:avLst/>
          </a:prstGeom>
          <a:blipFill>
            <a:blip r:embed="rId6" cstate="print"/>
            <a:stretch>
              <a:fillRect/>
            </a:stretch>
          </a:blipFill>
        </p:spPr>
        <p:txBody>
          <a:bodyPr wrap="square" lIns="0" tIns="0" rIns="0" bIns="0" rtlCol="0"/>
          <a:lstStyle/>
          <a:p>
            <a:endParaRPr sz="588"/>
          </a:p>
        </p:txBody>
      </p:sp>
      <p:sp>
        <p:nvSpPr>
          <p:cNvPr id="366" name="object 366"/>
          <p:cNvSpPr txBox="1"/>
          <p:nvPr/>
        </p:nvSpPr>
        <p:spPr>
          <a:xfrm>
            <a:off x="3206375" y="2776966"/>
            <a:ext cx="350371" cy="67851"/>
          </a:xfrm>
          <a:prstGeom prst="rect">
            <a:avLst/>
          </a:prstGeom>
        </p:spPr>
        <p:txBody>
          <a:bodyPr vert="horz" wrap="square" lIns="0" tIns="8965" rIns="0" bIns="0" rtlCol="0">
            <a:spAutoFit/>
          </a:bodyPr>
          <a:lstStyle/>
          <a:p>
            <a:pPr marL="7470">
              <a:spcBef>
                <a:spcPts val="71"/>
              </a:spcBef>
            </a:pPr>
            <a:r>
              <a:rPr sz="382" spc="9" dirty="0">
                <a:solidFill>
                  <a:srgbClr val="0000FF"/>
                </a:solidFill>
                <a:latin typeface="Courier New"/>
                <a:cs typeface="Courier New"/>
              </a:rPr>
              <a:t>QFN3535-18L</a:t>
            </a:r>
            <a:endParaRPr sz="382">
              <a:latin typeface="Courier New"/>
              <a:cs typeface="Courier New"/>
            </a:endParaRPr>
          </a:p>
        </p:txBody>
      </p:sp>
      <p:sp>
        <p:nvSpPr>
          <p:cNvPr id="367" name="object 367"/>
          <p:cNvSpPr txBox="1"/>
          <p:nvPr/>
        </p:nvSpPr>
        <p:spPr>
          <a:xfrm>
            <a:off x="2974190" y="1892150"/>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U</a:t>
            </a:r>
            <a:r>
              <a:rPr sz="265" spc="3" dirty="0">
                <a:solidFill>
                  <a:srgbClr val="00007F"/>
                </a:solidFill>
                <a:latin typeface="Arial"/>
                <a:cs typeface="Arial"/>
              </a:rPr>
              <a:t>1</a:t>
            </a:r>
            <a:endParaRPr sz="265">
              <a:latin typeface="Arial"/>
              <a:cs typeface="Arial"/>
            </a:endParaRPr>
          </a:p>
        </p:txBody>
      </p:sp>
      <p:sp>
        <p:nvSpPr>
          <p:cNvPr id="368" name="object 368"/>
          <p:cNvSpPr txBox="1"/>
          <p:nvPr/>
        </p:nvSpPr>
        <p:spPr>
          <a:xfrm>
            <a:off x="3284367" y="2085787"/>
            <a:ext cx="161738"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NCP</a:t>
            </a:r>
            <a:r>
              <a:rPr sz="265" dirty="0">
                <a:solidFill>
                  <a:srgbClr val="00007F"/>
                </a:solidFill>
                <a:latin typeface="Arial"/>
                <a:cs typeface="Arial"/>
              </a:rPr>
              <a:t>323</a:t>
            </a:r>
            <a:r>
              <a:rPr sz="265" spc="3" dirty="0">
                <a:solidFill>
                  <a:srgbClr val="00007F"/>
                </a:solidFill>
                <a:latin typeface="Arial"/>
                <a:cs typeface="Arial"/>
              </a:rPr>
              <a:t>7</a:t>
            </a:r>
            <a:endParaRPr sz="265">
              <a:latin typeface="Arial"/>
              <a:cs typeface="Arial"/>
            </a:endParaRPr>
          </a:p>
        </p:txBody>
      </p:sp>
      <p:sp>
        <p:nvSpPr>
          <p:cNvPr id="369" name="object 369"/>
          <p:cNvSpPr/>
          <p:nvPr/>
        </p:nvSpPr>
        <p:spPr>
          <a:xfrm>
            <a:off x="2632934" y="275575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70" name="object 370"/>
          <p:cNvSpPr/>
          <p:nvPr/>
        </p:nvSpPr>
        <p:spPr>
          <a:xfrm>
            <a:off x="3988398" y="244557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71" name="object 371"/>
          <p:cNvSpPr txBox="1"/>
          <p:nvPr/>
        </p:nvSpPr>
        <p:spPr>
          <a:xfrm>
            <a:off x="3856316" y="2394173"/>
            <a:ext cx="205441" cy="85619"/>
          </a:xfrm>
          <a:prstGeom prst="rect">
            <a:avLst/>
          </a:prstGeom>
        </p:spPr>
        <p:txBody>
          <a:bodyPr vert="horz" wrap="square" lIns="0" tIns="8591" rIns="0" bIns="0" rtlCol="0">
            <a:spAutoFit/>
          </a:bodyPr>
          <a:lstStyle/>
          <a:p>
            <a:pPr marR="2988" algn="r">
              <a:lnSpc>
                <a:spcPts val="259"/>
              </a:lnSpc>
              <a:spcBef>
                <a:spcPts val="67"/>
              </a:spcBef>
            </a:pPr>
            <a:r>
              <a:rPr sz="265" spc="6" dirty="0">
                <a:latin typeface="Arial"/>
                <a:cs typeface="Arial"/>
              </a:rPr>
              <a:t>1</a:t>
            </a:r>
            <a:r>
              <a:rPr sz="265" spc="3" dirty="0">
                <a:latin typeface="Arial"/>
                <a:cs typeface="Arial"/>
              </a:rPr>
              <a:t>5</a:t>
            </a:r>
            <a:endParaRPr sz="265">
              <a:latin typeface="Arial"/>
              <a:cs typeface="Arial"/>
            </a:endParaRPr>
          </a:p>
          <a:p>
            <a:pPr marL="7470">
              <a:lnSpc>
                <a:spcPts val="259"/>
              </a:lnSpc>
            </a:pPr>
            <a:r>
              <a:rPr sz="265" spc="6" dirty="0">
                <a:solidFill>
                  <a:srgbClr val="003F7F"/>
                </a:solidFill>
                <a:latin typeface="Arial"/>
                <a:cs typeface="Arial"/>
              </a:rPr>
              <a:t>COMP</a:t>
            </a:r>
            <a:endParaRPr sz="265">
              <a:latin typeface="Arial"/>
              <a:cs typeface="Arial"/>
            </a:endParaRPr>
          </a:p>
        </p:txBody>
      </p:sp>
      <p:sp>
        <p:nvSpPr>
          <p:cNvPr id="372" name="object 372"/>
          <p:cNvSpPr/>
          <p:nvPr/>
        </p:nvSpPr>
        <p:spPr>
          <a:xfrm>
            <a:off x="3988398" y="2290482"/>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73" name="object 373"/>
          <p:cNvSpPr txBox="1"/>
          <p:nvPr/>
        </p:nvSpPr>
        <p:spPr>
          <a:xfrm>
            <a:off x="3916380" y="2239084"/>
            <a:ext cx="145303" cy="85619"/>
          </a:xfrm>
          <a:prstGeom prst="rect">
            <a:avLst/>
          </a:prstGeom>
        </p:spPr>
        <p:txBody>
          <a:bodyPr vert="horz" wrap="square" lIns="0" tIns="8591" rIns="0" bIns="0" rtlCol="0">
            <a:spAutoFit/>
          </a:bodyPr>
          <a:lstStyle/>
          <a:p>
            <a:pPr marR="2988" algn="r">
              <a:lnSpc>
                <a:spcPts val="259"/>
              </a:lnSpc>
              <a:spcBef>
                <a:spcPts val="67"/>
              </a:spcBef>
            </a:pPr>
            <a:r>
              <a:rPr sz="265" spc="6" dirty="0">
                <a:latin typeface="Arial"/>
                <a:cs typeface="Arial"/>
              </a:rPr>
              <a:t>1</a:t>
            </a:r>
            <a:r>
              <a:rPr sz="265" spc="3" dirty="0">
                <a:latin typeface="Arial"/>
                <a:cs typeface="Arial"/>
              </a:rPr>
              <a:t>4</a:t>
            </a:r>
            <a:endParaRPr sz="265">
              <a:latin typeface="Arial"/>
              <a:cs typeface="Arial"/>
            </a:endParaRPr>
          </a:p>
          <a:p>
            <a:pPr marL="7470">
              <a:lnSpc>
                <a:spcPts val="259"/>
              </a:lnSpc>
            </a:pPr>
            <a:r>
              <a:rPr sz="265" spc="6" dirty="0">
                <a:solidFill>
                  <a:srgbClr val="003F7F"/>
                </a:solidFill>
                <a:latin typeface="Arial"/>
                <a:cs typeface="Arial"/>
              </a:rPr>
              <a:t>FB</a:t>
            </a:r>
            <a:endParaRPr sz="265">
              <a:latin typeface="Arial"/>
              <a:cs typeface="Arial"/>
            </a:endParaRPr>
          </a:p>
        </p:txBody>
      </p:sp>
      <p:sp>
        <p:nvSpPr>
          <p:cNvPr id="374" name="object 374"/>
          <p:cNvSpPr/>
          <p:nvPr/>
        </p:nvSpPr>
        <p:spPr>
          <a:xfrm>
            <a:off x="2632934" y="3026484"/>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75" name="object 375"/>
          <p:cNvSpPr txBox="1"/>
          <p:nvPr/>
        </p:nvSpPr>
        <p:spPr>
          <a:xfrm>
            <a:off x="2761725" y="3000187"/>
            <a:ext cx="115421"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AGND</a:t>
            </a:r>
            <a:endParaRPr sz="265">
              <a:latin typeface="Arial"/>
              <a:cs typeface="Arial"/>
            </a:endParaRPr>
          </a:p>
        </p:txBody>
      </p:sp>
      <p:sp>
        <p:nvSpPr>
          <p:cNvPr id="376" name="object 376"/>
          <p:cNvSpPr txBox="1"/>
          <p:nvPr/>
        </p:nvSpPr>
        <p:spPr>
          <a:xfrm>
            <a:off x="2675665" y="2975086"/>
            <a:ext cx="54162" cy="49455"/>
          </a:xfrm>
          <a:prstGeom prst="rect">
            <a:avLst/>
          </a:prstGeom>
        </p:spPr>
        <p:txBody>
          <a:bodyPr vert="horz" wrap="square" lIns="0" tIns="8591" rIns="0" bIns="0" rtlCol="0">
            <a:spAutoFit/>
          </a:bodyPr>
          <a:lstStyle/>
          <a:p>
            <a:pPr marL="7470">
              <a:spcBef>
                <a:spcPts val="67"/>
              </a:spcBef>
            </a:pPr>
            <a:r>
              <a:rPr sz="265" spc="6" dirty="0">
                <a:latin typeface="Arial"/>
                <a:cs typeface="Arial"/>
              </a:rPr>
              <a:t>1</a:t>
            </a:r>
            <a:r>
              <a:rPr sz="265" spc="3" dirty="0">
                <a:latin typeface="Arial"/>
                <a:cs typeface="Arial"/>
              </a:rPr>
              <a:t>2</a:t>
            </a:r>
            <a:endParaRPr sz="265">
              <a:latin typeface="Arial"/>
              <a:cs typeface="Arial"/>
            </a:endParaRPr>
          </a:p>
        </p:txBody>
      </p:sp>
      <p:sp>
        <p:nvSpPr>
          <p:cNvPr id="377" name="object 377"/>
          <p:cNvSpPr/>
          <p:nvPr/>
        </p:nvSpPr>
        <p:spPr>
          <a:xfrm>
            <a:off x="2737821" y="2589007"/>
            <a:ext cx="11953" cy="23532"/>
          </a:xfrm>
          <a:custGeom>
            <a:avLst/>
            <a:gdLst/>
            <a:ahLst/>
            <a:cxnLst/>
            <a:rect l="l" t="t" r="r" b="b"/>
            <a:pathLst>
              <a:path w="20320" h="40004">
                <a:moveTo>
                  <a:pt x="19812" y="19812"/>
                </a:moveTo>
                <a:lnTo>
                  <a:pt x="0" y="0"/>
                </a:lnTo>
                <a:lnTo>
                  <a:pt x="0" y="39624"/>
                </a:lnTo>
                <a:lnTo>
                  <a:pt x="19812" y="19812"/>
                </a:lnTo>
                <a:close/>
              </a:path>
            </a:pathLst>
          </a:custGeom>
          <a:solidFill>
            <a:srgbClr val="FF0000"/>
          </a:solidFill>
        </p:spPr>
        <p:txBody>
          <a:bodyPr wrap="square" lIns="0" tIns="0" rIns="0" bIns="0" rtlCol="0"/>
          <a:lstStyle/>
          <a:p>
            <a:endParaRPr sz="588"/>
          </a:p>
        </p:txBody>
      </p:sp>
      <p:sp>
        <p:nvSpPr>
          <p:cNvPr id="378" name="object 378"/>
          <p:cNvSpPr/>
          <p:nvPr/>
        </p:nvSpPr>
        <p:spPr>
          <a:xfrm>
            <a:off x="2737821" y="2589007"/>
            <a:ext cx="11953" cy="23532"/>
          </a:xfrm>
          <a:custGeom>
            <a:avLst/>
            <a:gdLst/>
            <a:ahLst/>
            <a:cxnLst/>
            <a:rect l="l" t="t" r="r" b="b"/>
            <a:pathLst>
              <a:path w="20320" h="40004">
                <a:moveTo>
                  <a:pt x="19811" y="19811"/>
                </a:moveTo>
                <a:lnTo>
                  <a:pt x="0" y="0"/>
                </a:lnTo>
                <a:lnTo>
                  <a:pt x="0" y="39623"/>
                </a:lnTo>
                <a:lnTo>
                  <a:pt x="19811" y="19811"/>
                </a:lnTo>
                <a:close/>
              </a:path>
            </a:pathLst>
          </a:custGeom>
          <a:ln w="6095">
            <a:solidFill>
              <a:srgbClr val="FF0000"/>
            </a:solidFill>
          </a:ln>
        </p:spPr>
        <p:txBody>
          <a:bodyPr wrap="square" lIns="0" tIns="0" rIns="0" bIns="0" rtlCol="0"/>
          <a:lstStyle/>
          <a:p>
            <a:endParaRPr sz="588"/>
          </a:p>
        </p:txBody>
      </p:sp>
      <p:sp>
        <p:nvSpPr>
          <p:cNvPr id="379" name="object 379"/>
          <p:cNvSpPr/>
          <p:nvPr/>
        </p:nvSpPr>
        <p:spPr>
          <a:xfrm>
            <a:off x="2632934" y="260066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80" name="object 380"/>
          <p:cNvSpPr txBox="1"/>
          <p:nvPr/>
        </p:nvSpPr>
        <p:spPr>
          <a:xfrm>
            <a:off x="2761726" y="2574364"/>
            <a:ext cx="88526"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VCC</a:t>
            </a:r>
            <a:endParaRPr sz="265">
              <a:latin typeface="Arial"/>
              <a:cs typeface="Arial"/>
            </a:endParaRPr>
          </a:p>
        </p:txBody>
      </p:sp>
      <p:sp>
        <p:nvSpPr>
          <p:cNvPr id="381" name="object 381"/>
          <p:cNvSpPr txBox="1"/>
          <p:nvPr/>
        </p:nvSpPr>
        <p:spPr>
          <a:xfrm>
            <a:off x="2675665" y="2549263"/>
            <a:ext cx="54162" cy="49455"/>
          </a:xfrm>
          <a:prstGeom prst="rect">
            <a:avLst/>
          </a:prstGeom>
        </p:spPr>
        <p:txBody>
          <a:bodyPr vert="horz" wrap="square" lIns="0" tIns="8591" rIns="0" bIns="0" rtlCol="0">
            <a:spAutoFit/>
          </a:bodyPr>
          <a:lstStyle/>
          <a:p>
            <a:pPr marL="7470">
              <a:spcBef>
                <a:spcPts val="67"/>
              </a:spcBef>
            </a:pPr>
            <a:r>
              <a:rPr sz="265" spc="6" dirty="0">
                <a:latin typeface="Arial"/>
                <a:cs typeface="Arial"/>
              </a:rPr>
              <a:t>1</a:t>
            </a:r>
            <a:r>
              <a:rPr sz="265" spc="3" dirty="0">
                <a:latin typeface="Arial"/>
                <a:cs typeface="Arial"/>
              </a:rPr>
              <a:t>6</a:t>
            </a:r>
            <a:endParaRPr sz="265">
              <a:latin typeface="Arial"/>
              <a:cs typeface="Arial"/>
            </a:endParaRPr>
          </a:p>
        </p:txBody>
      </p:sp>
      <p:sp>
        <p:nvSpPr>
          <p:cNvPr id="382" name="object 382"/>
          <p:cNvSpPr/>
          <p:nvPr/>
        </p:nvSpPr>
        <p:spPr>
          <a:xfrm>
            <a:off x="2737821" y="1930102"/>
            <a:ext cx="11953" cy="23532"/>
          </a:xfrm>
          <a:custGeom>
            <a:avLst/>
            <a:gdLst/>
            <a:ahLst/>
            <a:cxnLst/>
            <a:rect l="l" t="t" r="r" b="b"/>
            <a:pathLst>
              <a:path w="20320" h="40005">
                <a:moveTo>
                  <a:pt x="19812" y="19812"/>
                </a:moveTo>
                <a:lnTo>
                  <a:pt x="0" y="0"/>
                </a:lnTo>
                <a:lnTo>
                  <a:pt x="0" y="39624"/>
                </a:lnTo>
                <a:lnTo>
                  <a:pt x="19812" y="19812"/>
                </a:lnTo>
                <a:close/>
              </a:path>
            </a:pathLst>
          </a:custGeom>
          <a:solidFill>
            <a:srgbClr val="FF0000"/>
          </a:solidFill>
        </p:spPr>
        <p:txBody>
          <a:bodyPr wrap="square" lIns="0" tIns="0" rIns="0" bIns="0" rtlCol="0"/>
          <a:lstStyle/>
          <a:p>
            <a:endParaRPr sz="588"/>
          </a:p>
        </p:txBody>
      </p:sp>
      <p:sp>
        <p:nvSpPr>
          <p:cNvPr id="383" name="object 383"/>
          <p:cNvSpPr/>
          <p:nvPr/>
        </p:nvSpPr>
        <p:spPr>
          <a:xfrm>
            <a:off x="2737821" y="1930102"/>
            <a:ext cx="11953" cy="23532"/>
          </a:xfrm>
          <a:custGeom>
            <a:avLst/>
            <a:gdLst/>
            <a:ahLst/>
            <a:cxnLst/>
            <a:rect l="l" t="t" r="r" b="b"/>
            <a:pathLst>
              <a:path w="20320" h="40005">
                <a:moveTo>
                  <a:pt x="19811" y="19811"/>
                </a:moveTo>
                <a:lnTo>
                  <a:pt x="0" y="0"/>
                </a:lnTo>
                <a:lnTo>
                  <a:pt x="0" y="39623"/>
                </a:lnTo>
                <a:lnTo>
                  <a:pt x="19811" y="19811"/>
                </a:lnTo>
                <a:close/>
              </a:path>
            </a:pathLst>
          </a:custGeom>
          <a:ln w="6095">
            <a:solidFill>
              <a:srgbClr val="FF0000"/>
            </a:solidFill>
          </a:ln>
        </p:spPr>
        <p:txBody>
          <a:bodyPr wrap="square" lIns="0" tIns="0" rIns="0" bIns="0" rtlCol="0"/>
          <a:lstStyle/>
          <a:p>
            <a:endParaRPr sz="588"/>
          </a:p>
        </p:txBody>
      </p:sp>
      <p:sp>
        <p:nvSpPr>
          <p:cNvPr id="384" name="object 384"/>
          <p:cNvSpPr/>
          <p:nvPr/>
        </p:nvSpPr>
        <p:spPr>
          <a:xfrm>
            <a:off x="2632934" y="1941755"/>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85" name="object 385"/>
          <p:cNvSpPr txBox="1"/>
          <p:nvPr/>
        </p:nvSpPr>
        <p:spPr>
          <a:xfrm>
            <a:off x="2761725" y="1915458"/>
            <a:ext cx="92635"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V</a:t>
            </a:r>
            <a:r>
              <a:rPr sz="265" dirty="0">
                <a:solidFill>
                  <a:srgbClr val="003F7F"/>
                </a:solidFill>
                <a:latin typeface="Arial"/>
                <a:cs typeface="Arial"/>
              </a:rPr>
              <a:t>I</a:t>
            </a:r>
            <a:r>
              <a:rPr sz="265" spc="3" dirty="0">
                <a:solidFill>
                  <a:srgbClr val="003F7F"/>
                </a:solidFill>
                <a:latin typeface="Arial"/>
                <a:cs typeface="Arial"/>
              </a:rPr>
              <a:t>N1</a:t>
            </a:r>
            <a:endParaRPr sz="265">
              <a:latin typeface="Arial"/>
              <a:cs typeface="Arial"/>
            </a:endParaRPr>
          </a:p>
        </p:txBody>
      </p:sp>
      <p:sp>
        <p:nvSpPr>
          <p:cNvPr id="386" name="object 386"/>
          <p:cNvSpPr txBox="1"/>
          <p:nvPr/>
        </p:nvSpPr>
        <p:spPr>
          <a:xfrm>
            <a:off x="2695387" y="189035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387" name="object 387"/>
          <p:cNvSpPr/>
          <p:nvPr/>
        </p:nvSpPr>
        <p:spPr>
          <a:xfrm>
            <a:off x="3988398" y="2871395"/>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88" name="object 388"/>
          <p:cNvSpPr txBox="1"/>
          <p:nvPr/>
        </p:nvSpPr>
        <p:spPr>
          <a:xfrm>
            <a:off x="3841076" y="2819997"/>
            <a:ext cx="200959" cy="85619"/>
          </a:xfrm>
          <a:prstGeom prst="rect">
            <a:avLst/>
          </a:prstGeom>
        </p:spPr>
        <p:txBody>
          <a:bodyPr vert="horz" wrap="square" lIns="0" tIns="8591" rIns="0" bIns="0" rtlCol="0">
            <a:spAutoFit/>
          </a:bodyPr>
          <a:lstStyle/>
          <a:p>
            <a:pPr marR="2988" algn="r">
              <a:lnSpc>
                <a:spcPts val="259"/>
              </a:lnSpc>
              <a:spcBef>
                <a:spcPts val="67"/>
              </a:spcBef>
            </a:pPr>
            <a:r>
              <a:rPr sz="265" spc="3" dirty="0">
                <a:latin typeface="Arial"/>
                <a:cs typeface="Arial"/>
              </a:rPr>
              <a:t>8</a:t>
            </a:r>
            <a:endParaRPr sz="265">
              <a:latin typeface="Arial"/>
              <a:cs typeface="Arial"/>
            </a:endParaRPr>
          </a:p>
          <a:p>
            <a:pPr marL="7470">
              <a:lnSpc>
                <a:spcPts val="259"/>
              </a:lnSpc>
            </a:pPr>
            <a:r>
              <a:rPr sz="265" spc="3" dirty="0">
                <a:solidFill>
                  <a:srgbClr val="003F7F"/>
                </a:solidFill>
                <a:latin typeface="Arial"/>
                <a:cs typeface="Arial"/>
              </a:rPr>
              <a:t>PGND4</a:t>
            </a:r>
            <a:endParaRPr sz="265">
              <a:latin typeface="Arial"/>
              <a:cs typeface="Arial"/>
            </a:endParaRPr>
          </a:p>
        </p:txBody>
      </p:sp>
      <p:sp>
        <p:nvSpPr>
          <p:cNvPr id="389" name="object 389"/>
          <p:cNvSpPr/>
          <p:nvPr/>
        </p:nvSpPr>
        <p:spPr>
          <a:xfrm>
            <a:off x="3988398" y="3026484"/>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90" name="object 390"/>
          <p:cNvSpPr txBox="1"/>
          <p:nvPr/>
        </p:nvSpPr>
        <p:spPr>
          <a:xfrm>
            <a:off x="3841076" y="3000187"/>
            <a:ext cx="134844"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PGND6</a:t>
            </a:r>
            <a:endParaRPr sz="265">
              <a:latin typeface="Arial"/>
              <a:cs typeface="Arial"/>
            </a:endParaRPr>
          </a:p>
        </p:txBody>
      </p:sp>
      <p:sp>
        <p:nvSpPr>
          <p:cNvPr id="391" name="object 391"/>
          <p:cNvSpPr txBox="1"/>
          <p:nvPr/>
        </p:nvSpPr>
        <p:spPr>
          <a:xfrm>
            <a:off x="4007820" y="2975086"/>
            <a:ext cx="54162" cy="49455"/>
          </a:xfrm>
          <a:prstGeom prst="rect">
            <a:avLst/>
          </a:prstGeom>
        </p:spPr>
        <p:txBody>
          <a:bodyPr vert="horz" wrap="square" lIns="0" tIns="8591" rIns="0" bIns="0" rtlCol="0">
            <a:spAutoFit/>
          </a:bodyPr>
          <a:lstStyle/>
          <a:p>
            <a:pPr marL="7470">
              <a:spcBef>
                <a:spcPts val="67"/>
              </a:spcBef>
            </a:pPr>
            <a:r>
              <a:rPr sz="265" spc="6" dirty="0">
                <a:latin typeface="Arial"/>
                <a:cs typeface="Arial"/>
              </a:rPr>
              <a:t>1</a:t>
            </a:r>
            <a:r>
              <a:rPr sz="265" spc="3" dirty="0">
                <a:latin typeface="Arial"/>
                <a:cs typeface="Arial"/>
              </a:rPr>
              <a:t>0</a:t>
            </a:r>
            <a:endParaRPr sz="265">
              <a:latin typeface="Arial"/>
              <a:cs typeface="Arial"/>
            </a:endParaRPr>
          </a:p>
        </p:txBody>
      </p:sp>
      <p:sp>
        <p:nvSpPr>
          <p:cNvPr id="392" name="object 392"/>
          <p:cNvSpPr/>
          <p:nvPr/>
        </p:nvSpPr>
        <p:spPr>
          <a:xfrm>
            <a:off x="3988398" y="2174837"/>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93" name="object 393"/>
          <p:cNvSpPr txBox="1"/>
          <p:nvPr/>
        </p:nvSpPr>
        <p:spPr>
          <a:xfrm>
            <a:off x="3884107" y="2123440"/>
            <a:ext cx="158003" cy="85619"/>
          </a:xfrm>
          <a:prstGeom prst="rect">
            <a:avLst/>
          </a:prstGeom>
        </p:spPr>
        <p:txBody>
          <a:bodyPr vert="horz" wrap="square" lIns="0" tIns="8591" rIns="0" bIns="0" rtlCol="0">
            <a:spAutoFit/>
          </a:bodyPr>
          <a:lstStyle/>
          <a:p>
            <a:pPr marR="2988" algn="r">
              <a:lnSpc>
                <a:spcPts val="259"/>
              </a:lnSpc>
              <a:spcBef>
                <a:spcPts val="67"/>
              </a:spcBef>
            </a:pPr>
            <a:r>
              <a:rPr sz="265" spc="3" dirty="0">
                <a:latin typeface="Arial"/>
                <a:cs typeface="Arial"/>
              </a:rPr>
              <a:t>7</a:t>
            </a:r>
            <a:endParaRPr sz="265">
              <a:latin typeface="Arial"/>
              <a:cs typeface="Arial"/>
            </a:endParaRPr>
          </a:p>
          <a:p>
            <a:pPr marL="7470">
              <a:lnSpc>
                <a:spcPts val="259"/>
              </a:lnSpc>
            </a:pPr>
            <a:r>
              <a:rPr sz="265" spc="6" dirty="0">
                <a:solidFill>
                  <a:srgbClr val="003F7F"/>
                </a:solidFill>
                <a:latin typeface="Arial"/>
                <a:cs typeface="Arial"/>
              </a:rPr>
              <a:t>SW2</a:t>
            </a:r>
            <a:endParaRPr sz="265">
              <a:latin typeface="Arial"/>
              <a:cs typeface="Arial"/>
            </a:endParaRPr>
          </a:p>
        </p:txBody>
      </p:sp>
      <p:sp>
        <p:nvSpPr>
          <p:cNvPr id="394" name="object 394"/>
          <p:cNvSpPr/>
          <p:nvPr/>
        </p:nvSpPr>
        <p:spPr>
          <a:xfrm>
            <a:off x="3988398" y="2096844"/>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95" name="object 395"/>
          <p:cNvSpPr txBox="1"/>
          <p:nvPr/>
        </p:nvSpPr>
        <p:spPr>
          <a:xfrm>
            <a:off x="3884107" y="2070547"/>
            <a:ext cx="91515"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S</a:t>
            </a:r>
            <a:r>
              <a:rPr sz="265" spc="15" dirty="0">
                <a:solidFill>
                  <a:srgbClr val="003F7F"/>
                </a:solidFill>
                <a:latin typeface="Arial"/>
                <a:cs typeface="Arial"/>
              </a:rPr>
              <a:t>W</a:t>
            </a:r>
            <a:r>
              <a:rPr sz="265" spc="3" dirty="0">
                <a:solidFill>
                  <a:srgbClr val="003F7F"/>
                </a:solidFill>
                <a:latin typeface="Arial"/>
                <a:cs typeface="Arial"/>
              </a:rPr>
              <a:t>1</a:t>
            </a:r>
            <a:endParaRPr sz="265">
              <a:latin typeface="Arial"/>
              <a:cs typeface="Arial"/>
            </a:endParaRPr>
          </a:p>
        </p:txBody>
      </p:sp>
      <p:sp>
        <p:nvSpPr>
          <p:cNvPr id="396" name="object 396"/>
          <p:cNvSpPr txBox="1"/>
          <p:nvPr/>
        </p:nvSpPr>
        <p:spPr>
          <a:xfrm>
            <a:off x="4007820" y="204544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6</a:t>
            </a:r>
            <a:endParaRPr sz="265">
              <a:latin typeface="Arial"/>
              <a:cs typeface="Arial"/>
            </a:endParaRPr>
          </a:p>
        </p:txBody>
      </p:sp>
      <p:sp>
        <p:nvSpPr>
          <p:cNvPr id="397" name="object 397"/>
          <p:cNvSpPr/>
          <p:nvPr/>
        </p:nvSpPr>
        <p:spPr>
          <a:xfrm>
            <a:off x="3988398" y="1903206"/>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398" name="object 398"/>
          <p:cNvSpPr txBox="1"/>
          <p:nvPr/>
        </p:nvSpPr>
        <p:spPr>
          <a:xfrm>
            <a:off x="3893967" y="1876910"/>
            <a:ext cx="82924"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BST</a:t>
            </a:r>
            <a:endParaRPr sz="265">
              <a:latin typeface="Arial"/>
              <a:cs typeface="Arial"/>
            </a:endParaRPr>
          </a:p>
        </p:txBody>
      </p:sp>
      <p:sp>
        <p:nvSpPr>
          <p:cNvPr id="399" name="object 399"/>
          <p:cNvSpPr txBox="1"/>
          <p:nvPr/>
        </p:nvSpPr>
        <p:spPr>
          <a:xfrm>
            <a:off x="4007820" y="1851809"/>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400" name="object 400"/>
          <p:cNvSpPr/>
          <p:nvPr/>
        </p:nvSpPr>
        <p:spPr>
          <a:xfrm>
            <a:off x="2632934" y="244557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01" name="object 401"/>
          <p:cNvSpPr txBox="1"/>
          <p:nvPr/>
        </p:nvSpPr>
        <p:spPr>
          <a:xfrm>
            <a:off x="2675665" y="2394173"/>
            <a:ext cx="230094" cy="85619"/>
          </a:xfrm>
          <a:prstGeom prst="rect">
            <a:avLst/>
          </a:prstGeom>
        </p:spPr>
        <p:txBody>
          <a:bodyPr vert="horz" wrap="square" lIns="0" tIns="8591" rIns="0" bIns="0" rtlCol="0">
            <a:spAutoFit/>
          </a:bodyPr>
          <a:lstStyle/>
          <a:p>
            <a:pPr marL="7470">
              <a:lnSpc>
                <a:spcPts val="259"/>
              </a:lnSpc>
              <a:spcBef>
                <a:spcPts val="67"/>
              </a:spcBef>
            </a:pPr>
            <a:r>
              <a:rPr sz="265" spc="3" dirty="0">
                <a:latin typeface="Arial"/>
                <a:cs typeface="Arial"/>
              </a:rPr>
              <a:t>18</a:t>
            </a:r>
            <a:endParaRPr sz="265">
              <a:latin typeface="Arial"/>
              <a:cs typeface="Arial"/>
            </a:endParaRPr>
          </a:p>
          <a:p>
            <a:pPr marL="93377">
              <a:lnSpc>
                <a:spcPts val="259"/>
              </a:lnSpc>
            </a:pPr>
            <a:r>
              <a:rPr sz="265" spc="3" dirty="0">
                <a:solidFill>
                  <a:srgbClr val="003F7F"/>
                </a:solidFill>
                <a:latin typeface="Arial"/>
                <a:cs typeface="Arial"/>
              </a:rPr>
              <a:t>PGOOD</a:t>
            </a:r>
            <a:endParaRPr sz="265">
              <a:latin typeface="Arial"/>
              <a:cs typeface="Arial"/>
            </a:endParaRPr>
          </a:p>
        </p:txBody>
      </p:sp>
      <p:sp>
        <p:nvSpPr>
          <p:cNvPr id="402" name="object 402"/>
          <p:cNvSpPr/>
          <p:nvPr/>
        </p:nvSpPr>
        <p:spPr>
          <a:xfrm>
            <a:off x="2632934" y="2290482"/>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03" name="object 403"/>
          <p:cNvSpPr txBox="1"/>
          <p:nvPr/>
        </p:nvSpPr>
        <p:spPr>
          <a:xfrm>
            <a:off x="2675665" y="2239084"/>
            <a:ext cx="149412" cy="85619"/>
          </a:xfrm>
          <a:prstGeom prst="rect">
            <a:avLst/>
          </a:prstGeom>
        </p:spPr>
        <p:txBody>
          <a:bodyPr vert="horz" wrap="square" lIns="0" tIns="8591" rIns="0" bIns="0" rtlCol="0">
            <a:spAutoFit/>
          </a:bodyPr>
          <a:lstStyle/>
          <a:p>
            <a:pPr marL="7470">
              <a:lnSpc>
                <a:spcPts val="259"/>
              </a:lnSpc>
              <a:spcBef>
                <a:spcPts val="67"/>
              </a:spcBef>
            </a:pPr>
            <a:r>
              <a:rPr sz="265" spc="3" dirty="0">
                <a:latin typeface="Arial"/>
                <a:cs typeface="Arial"/>
              </a:rPr>
              <a:t>17</a:t>
            </a:r>
            <a:endParaRPr sz="265">
              <a:latin typeface="Arial"/>
              <a:cs typeface="Arial"/>
            </a:endParaRPr>
          </a:p>
          <a:p>
            <a:pPr marL="93377">
              <a:lnSpc>
                <a:spcPts val="259"/>
              </a:lnSpc>
            </a:pPr>
            <a:r>
              <a:rPr sz="265" spc="3" dirty="0">
                <a:solidFill>
                  <a:srgbClr val="003F7F"/>
                </a:solidFill>
                <a:latin typeface="Arial"/>
                <a:cs typeface="Arial"/>
              </a:rPr>
              <a:t>EN</a:t>
            </a:r>
            <a:endParaRPr sz="265">
              <a:latin typeface="Arial"/>
              <a:cs typeface="Arial"/>
            </a:endParaRPr>
          </a:p>
        </p:txBody>
      </p:sp>
      <p:sp>
        <p:nvSpPr>
          <p:cNvPr id="404" name="object 404"/>
          <p:cNvSpPr/>
          <p:nvPr/>
        </p:nvSpPr>
        <p:spPr>
          <a:xfrm>
            <a:off x="2737821" y="2046643"/>
            <a:ext cx="11953" cy="23532"/>
          </a:xfrm>
          <a:custGeom>
            <a:avLst/>
            <a:gdLst/>
            <a:ahLst/>
            <a:cxnLst/>
            <a:rect l="l" t="t" r="r" b="b"/>
            <a:pathLst>
              <a:path w="20320" h="40005">
                <a:moveTo>
                  <a:pt x="19812" y="19812"/>
                </a:moveTo>
                <a:lnTo>
                  <a:pt x="0" y="0"/>
                </a:lnTo>
                <a:lnTo>
                  <a:pt x="0" y="39624"/>
                </a:lnTo>
                <a:lnTo>
                  <a:pt x="19812" y="19812"/>
                </a:lnTo>
                <a:close/>
              </a:path>
            </a:pathLst>
          </a:custGeom>
          <a:solidFill>
            <a:srgbClr val="FF0000"/>
          </a:solidFill>
        </p:spPr>
        <p:txBody>
          <a:bodyPr wrap="square" lIns="0" tIns="0" rIns="0" bIns="0" rtlCol="0"/>
          <a:lstStyle/>
          <a:p>
            <a:endParaRPr sz="588"/>
          </a:p>
        </p:txBody>
      </p:sp>
      <p:sp>
        <p:nvSpPr>
          <p:cNvPr id="405" name="object 405"/>
          <p:cNvSpPr/>
          <p:nvPr/>
        </p:nvSpPr>
        <p:spPr>
          <a:xfrm>
            <a:off x="2737821" y="2046642"/>
            <a:ext cx="11953" cy="23532"/>
          </a:xfrm>
          <a:custGeom>
            <a:avLst/>
            <a:gdLst/>
            <a:ahLst/>
            <a:cxnLst/>
            <a:rect l="l" t="t" r="r" b="b"/>
            <a:pathLst>
              <a:path w="20320" h="40005">
                <a:moveTo>
                  <a:pt x="19811" y="19811"/>
                </a:moveTo>
                <a:lnTo>
                  <a:pt x="0" y="0"/>
                </a:lnTo>
                <a:lnTo>
                  <a:pt x="0" y="39623"/>
                </a:lnTo>
                <a:lnTo>
                  <a:pt x="19811" y="19811"/>
                </a:lnTo>
                <a:close/>
              </a:path>
            </a:pathLst>
          </a:custGeom>
          <a:ln w="6095">
            <a:solidFill>
              <a:srgbClr val="FF0000"/>
            </a:solidFill>
          </a:ln>
        </p:spPr>
        <p:txBody>
          <a:bodyPr wrap="square" lIns="0" tIns="0" rIns="0" bIns="0" rtlCol="0"/>
          <a:lstStyle/>
          <a:p>
            <a:endParaRPr sz="588"/>
          </a:p>
        </p:txBody>
      </p:sp>
      <p:sp>
        <p:nvSpPr>
          <p:cNvPr id="406" name="object 406"/>
          <p:cNvSpPr/>
          <p:nvPr/>
        </p:nvSpPr>
        <p:spPr>
          <a:xfrm>
            <a:off x="2632934" y="2058296"/>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07" name="object 407"/>
          <p:cNvSpPr txBox="1"/>
          <p:nvPr/>
        </p:nvSpPr>
        <p:spPr>
          <a:xfrm>
            <a:off x="2761725" y="2032000"/>
            <a:ext cx="92635"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V</a:t>
            </a:r>
            <a:r>
              <a:rPr sz="265" dirty="0">
                <a:solidFill>
                  <a:srgbClr val="003F7F"/>
                </a:solidFill>
                <a:latin typeface="Arial"/>
                <a:cs typeface="Arial"/>
              </a:rPr>
              <a:t>I</a:t>
            </a:r>
            <a:r>
              <a:rPr sz="265" spc="3" dirty="0">
                <a:solidFill>
                  <a:srgbClr val="003F7F"/>
                </a:solidFill>
                <a:latin typeface="Arial"/>
                <a:cs typeface="Arial"/>
              </a:rPr>
              <a:t>N2</a:t>
            </a:r>
            <a:endParaRPr sz="265">
              <a:latin typeface="Arial"/>
              <a:cs typeface="Arial"/>
            </a:endParaRPr>
          </a:p>
        </p:txBody>
      </p:sp>
      <p:sp>
        <p:nvSpPr>
          <p:cNvPr id="408" name="object 408"/>
          <p:cNvSpPr txBox="1"/>
          <p:nvPr/>
        </p:nvSpPr>
        <p:spPr>
          <a:xfrm>
            <a:off x="2675665" y="2006898"/>
            <a:ext cx="54162" cy="49455"/>
          </a:xfrm>
          <a:prstGeom prst="rect">
            <a:avLst/>
          </a:prstGeom>
        </p:spPr>
        <p:txBody>
          <a:bodyPr vert="horz" wrap="square" lIns="0" tIns="8591" rIns="0" bIns="0" rtlCol="0">
            <a:spAutoFit/>
          </a:bodyPr>
          <a:lstStyle/>
          <a:p>
            <a:pPr marL="7470">
              <a:spcBef>
                <a:spcPts val="67"/>
              </a:spcBef>
            </a:pPr>
            <a:r>
              <a:rPr sz="265" spc="6" dirty="0">
                <a:latin typeface="Arial"/>
                <a:cs typeface="Arial"/>
              </a:rPr>
              <a:t>1</a:t>
            </a:r>
            <a:r>
              <a:rPr sz="265" spc="3" dirty="0">
                <a:latin typeface="Arial"/>
                <a:cs typeface="Arial"/>
              </a:rPr>
              <a:t>1</a:t>
            </a:r>
            <a:endParaRPr sz="265">
              <a:latin typeface="Arial"/>
              <a:cs typeface="Arial"/>
            </a:endParaRPr>
          </a:p>
        </p:txBody>
      </p:sp>
      <p:sp>
        <p:nvSpPr>
          <p:cNvPr id="409" name="object 409"/>
          <p:cNvSpPr/>
          <p:nvPr/>
        </p:nvSpPr>
        <p:spPr>
          <a:xfrm>
            <a:off x="3988398" y="260066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10" name="object 410"/>
          <p:cNvSpPr txBox="1"/>
          <p:nvPr/>
        </p:nvSpPr>
        <p:spPr>
          <a:xfrm>
            <a:off x="3841076" y="2574364"/>
            <a:ext cx="134844"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PGND1</a:t>
            </a:r>
            <a:endParaRPr sz="265">
              <a:latin typeface="Arial"/>
              <a:cs typeface="Arial"/>
            </a:endParaRPr>
          </a:p>
        </p:txBody>
      </p:sp>
      <p:sp>
        <p:nvSpPr>
          <p:cNvPr id="411" name="object 411"/>
          <p:cNvSpPr txBox="1"/>
          <p:nvPr/>
        </p:nvSpPr>
        <p:spPr>
          <a:xfrm>
            <a:off x="4007820" y="2549263"/>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3</a:t>
            </a:r>
            <a:endParaRPr sz="265">
              <a:latin typeface="Arial"/>
              <a:cs typeface="Arial"/>
            </a:endParaRPr>
          </a:p>
        </p:txBody>
      </p:sp>
      <p:sp>
        <p:nvSpPr>
          <p:cNvPr id="412" name="object 412"/>
          <p:cNvSpPr/>
          <p:nvPr/>
        </p:nvSpPr>
        <p:spPr>
          <a:xfrm>
            <a:off x="3988398" y="2677758"/>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13" name="object 413"/>
          <p:cNvSpPr txBox="1"/>
          <p:nvPr/>
        </p:nvSpPr>
        <p:spPr>
          <a:xfrm>
            <a:off x="3841076" y="2626359"/>
            <a:ext cx="200959" cy="85619"/>
          </a:xfrm>
          <a:prstGeom prst="rect">
            <a:avLst/>
          </a:prstGeom>
        </p:spPr>
        <p:txBody>
          <a:bodyPr vert="horz" wrap="square" lIns="0" tIns="8591" rIns="0" bIns="0" rtlCol="0">
            <a:spAutoFit/>
          </a:bodyPr>
          <a:lstStyle/>
          <a:p>
            <a:pPr marR="2988" algn="r">
              <a:lnSpc>
                <a:spcPts val="259"/>
              </a:lnSpc>
              <a:spcBef>
                <a:spcPts val="67"/>
              </a:spcBef>
            </a:pPr>
            <a:r>
              <a:rPr sz="265" spc="3" dirty="0">
                <a:latin typeface="Arial"/>
                <a:cs typeface="Arial"/>
              </a:rPr>
              <a:t>4</a:t>
            </a:r>
            <a:endParaRPr sz="265">
              <a:latin typeface="Arial"/>
              <a:cs typeface="Arial"/>
            </a:endParaRPr>
          </a:p>
          <a:p>
            <a:pPr marL="7470">
              <a:lnSpc>
                <a:spcPts val="259"/>
              </a:lnSpc>
            </a:pPr>
            <a:r>
              <a:rPr sz="265" spc="3" dirty="0">
                <a:solidFill>
                  <a:srgbClr val="003F7F"/>
                </a:solidFill>
                <a:latin typeface="Arial"/>
                <a:cs typeface="Arial"/>
              </a:rPr>
              <a:t>PGND2</a:t>
            </a:r>
            <a:endParaRPr sz="265">
              <a:latin typeface="Arial"/>
              <a:cs typeface="Arial"/>
            </a:endParaRPr>
          </a:p>
        </p:txBody>
      </p:sp>
      <p:sp>
        <p:nvSpPr>
          <p:cNvPr id="414" name="object 414"/>
          <p:cNvSpPr/>
          <p:nvPr/>
        </p:nvSpPr>
        <p:spPr>
          <a:xfrm>
            <a:off x="3988398" y="2755751"/>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15" name="object 415"/>
          <p:cNvSpPr txBox="1"/>
          <p:nvPr/>
        </p:nvSpPr>
        <p:spPr>
          <a:xfrm>
            <a:off x="3841076" y="2704352"/>
            <a:ext cx="200959" cy="85619"/>
          </a:xfrm>
          <a:prstGeom prst="rect">
            <a:avLst/>
          </a:prstGeom>
        </p:spPr>
        <p:txBody>
          <a:bodyPr vert="horz" wrap="square" lIns="0" tIns="8591" rIns="0" bIns="0" rtlCol="0">
            <a:spAutoFit/>
          </a:bodyPr>
          <a:lstStyle/>
          <a:p>
            <a:pPr marR="2988" algn="r">
              <a:lnSpc>
                <a:spcPts val="259"/>
              </a:lnSpc>
              <a:spcBef>
                <a:spcPts val="67"/>
              </a:spcBef>
            </a:pPr>
            <a:r>
              <a:rPr sz="265" spc="3" dirty="0">
                <a:latin typeface="Arial"/>
                <a:cs typeface="Arial"/>
              </a:rPr>
              <a:t>5</a:t>
            </a:r>
            <a:endParaRPr sz="265">
              <a:latin typeface="Arial"/>
              <a:cs typeface="Arial"/>
            </a:endParaRPr>
          </a:p>
          <a:p>
            <a:pPr marL="7470">
              <a:lnSpc>
                <a:spcPts val="259"/>
              </a:lnSpc>
            </a:pPr>
            <a:r>
              <a:rPr sz="265" spc="3" dirty="0">
                <a:solidFill>
                  <a:srgbClr val="003F7F"/>
                </a:solidFill>
                <a:latin typeface="Arial"/>
                <a:cs typeface="Arial"/>
              </a:rPr>
              <a:t>PGND3</a:t>
            </a:r>
            <a:endParaRPr sz="265">
              <a:latin typeface="Arial"/>
              <a:cs typeface="Arial"/>
            </a:endParaRPr>
          </a:p>
        </p:txBody>
      </p:sp>
      <p:sp>
        <p:nvSpPr>
          <p:cNvPr id="416" name="object 416"/>
          <p:cNvSpPr/>
          <p:nvPr/>
        </p:nvSpPr>
        <p:spPr>
          <a:xfrm>
            <a:off x="3988398" y="2949388"/>
            <a:ext cx="116541" cy="0"/>
          </a:xfrm>
          <a:custGeom>
            <a:avLst/>
            <a:gdLst/>
            <a:ahLst/>
            <a:cxnLst/>
            <a:rect l="l" t="t" r="r" b="b"/>
            <a:pathLst>
              <a:path w="198120">
                <a:moveTo>
                  <a:pt x="0" y="0"/>
                </a:moveTo>
                <a:lnTo>
                  <a:pt x="198119" y="0"/>
                </a:lnTo>
              </a:path>
            </a:pathLst>
          </a:custGeom>
          <a:ln w="6095">
            <a:solidFill>
              <a:srgbClr val="FF0000"/>
            </a:solidFill>
          </a:ln>
        </p:spPr>
        <p:txBody>
          <a:bodyPr wrap="square" lIns="0" tIns="0" rIns="0" bIns="0" rtlCol="0"/>
          <a:lstStyle/>
          <a:p>
            <a:endParaRPr sz="588"/>
          </a:p>
        </p:txBody>
      </p:sp>
      <p:sp>
        <p:nvSpPr>
          <p:cNvPr id="417" name="object 417"/>
          <p:cNvSpPr txBox="1"/>
          <p:nvPr/>
        </p:nvSpPr>
        <p:spPr>
          <a:xfrm>
            <a:off x="3841076" y="2923091"/>
            <a:ext cx="134844" cy="49455"/>
          </a:xfrm>
          <a:prstGeom prst="rect">
            <a:avLst/>
          </a:prstGeom>
        </p:spPr>
        <p:txBody>
          <a:bodyPr vert="horz" wrap="square" lIns="0" tIns="8591" rIns="0" bIns="0" rtlCol="0">
            <a:spAutoFit/>
          </a:bodyPr>
          <a:lstStyle/>
          <a:p>
            <a:pPr marL="7470">
              <a:spcBef>
                <a:spcPts val="67"/>
              </a:spcBef>
            </a:pPr>
            <a:r>
              <a:rPr sz="265" spc="3" dirty="0">
                <a:solidFill>
                  <a:srgbClr val="003F7F"/>
                </a:solidFill>
                <a:latin typeface="Arial"/>
                <a:cs typeface="Arial"/>
              </a:rPr>
              <a:t>PGND5</a:t>
            </a:r>
            <a:endParaRPr sz="265">
              <a:latin typeface="Arial"/>
              <a:cs typeface="Arial"/>
            </a:endParaRPr>
          </a:p>
        </p:txBody>
      </p:sp>
      <p:sp>
        <p:nvSpPr>
          <p:cNvPr id="418" name="object 418"/>
          <p:cNvSpPr txBox="1"/>
          <p:nvPr/>
        </p:nvSpPr>
        <p:spPr>
          <a:xfrm>
            <a:off x="4007820" y="2897990"/>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9</a:t>
            </a:r>
            <a:endParaRPr sz="265">
              <a:latin typeface="Arial"/>
              <a:cs typeface="Arial"/>
            </a:endParaRPr>
          </a:p>
        </p:txBody>
      </p:sp>
      <p:sp>
        <p:nvSpPr>
          <p:cNvPr id="419" name="object 419"/>
          <p:cNvSpPr/>
          <p:nvPr/>
        </p:nvSpPr>
        <p:spPr>
          <a:xfrm>
            <a:off x="5034578" y="2240279"/>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420" name="object 420"/>
          <p:cNvSpPr/>
          <p:nvPr/>
        </p:nvSpPr>
        <p:spPr>
          <a:xfrm>
            <a:off x="5073126" y="2213385"/>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421" name="object 421"/>
          <p:cNvSpPr/>
          <p:nvPr/>
        </p:nvSpPr>
        <p:spPr>
          <a:xfrm>
            <a:off x="5034578" y="2260002"/>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422" name="object 422"/>
          <p:cNvSpPr/>
          <p:nvPr/>
        </p:nvSpPr>
        <p:spPr>
          <a:xfrm>
            <a:off x="5073126" y="2260002"/>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423" name="object 423"/>
          <p:cNvSpPr txBox="1"/>
          <p:nvPr/>
        </p:nvSpPr>
        <p:spPr>
          <a:xfrm>
            <a:off x="5104203" y="2202329"/>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8</a:t>
            </a:r>
            <a:endParaRPr sz="265">
              <a:latin typeface="Arial"/>
              <a:cs typeface="Arial"/>
            </a:endParaRPr>
          </a:p>
        </p:txBody>
      </p:sp>
      <p:sp>
        <p:nvSpPr>
          <p:cNvPr id="424" name="object 424"/>
          <p:cNvSpPr txBox="1"/>
          <p:nvPr/>
        </p:nvSpPr>
        <p:spPr>
          <a:xfrm>
            <a:off x="5104203" y="2240877"/>
            <a:ext cx="92635"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47u</a:t>
            </a:r>
            <a:r>
              <a:rPr sz="265" spc="3" dirty="0">
                <a:solidFill>
                  <a:srgbClr val="00007F"/>
                </a:solidFill>
                <a:latin typeface="Arial"/>
                <a:cs typeface="Arial"/>
              </a:rPr>
              <a:t>F</a:t>
            </a:r>
            <a:endParaRPr sz="265">
              <a:latin typeface="Arial"/>
              <a:cs typeface="Arial"/>
            </a:endParaRPr>
          </a:p>
        </p:txBody>
      </p:sp>
      <p:sp>
        <p:nvSpPr>
          <p:cNvPr id="425" name="object 425"/>
          <p:cNvSpPr/>
          <p:nvPr/>
        </p:nvSpPr>
        <p:spPr>
          <a:xfrm>
            <a:off x="5073126"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26" name="object 426"/>
          <p:cNvSpPr/>
          <p:nvPr/>
        </p:nvSpPr>
        <p:spPr>
          <a:xfrm>
            <a:off x="5073126" y="229048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27" name="object 427"/>
          <p:cNvSpPr/>
          <p:nvPr/>
        </p:nvSpPr>
        <p:spPr>
          <a:xfrm>
            <a:off x="5096435" y="1225475"/>
            <a:ext cx="53788" cy="78068"/>
          </a:xfrm>
          <a:custGeom>
            <a:avLst/>
            <a:gdLst/>
            <a:ahLst/>
            <a:cxnLst/>
            <a:rect l="l" t="t" r="r" b="b"/>
            <a:pathLst>
              <a:path w="91440" h="132715">
                <a:moveTo>
                  <a:pt x="0" y="0"/>
                </a:moveTo>
                <a:lnTo>
                  <a:pt x="0" y="132587"/>
                </a:lnTo>
                <a:lnTo>
                  <a:pt x="91439" y="132587"/>
                </a:lnTo>
                <a:lnTo>
                  <a:pt x="91439" y="0"/>
                </a:lnTo>
                <a:lnTo>
                  <a:pt x="0" y="0"/>
                </a:lnTo>
                <a:close/>
              </a:path>
            </a:pathLst>
          </a:custGeom>
          <a:ln w="18287">
            <a:solidFill>
              <a:srgbClr val="0000FF"/>
            </a:solidFill>
          </a:ln>
        </p:spPr>
        <p:txBody>
          <a:bodyPr wrap="square" lIns="0" tIns="0" rIns="0" bIns="0" rtlCol="0"/>
          <a:lstStyle/>
          <a:p>
            <a:endParaRPr sz="588"/>
          </a:p>
        </p:txBody>
      </p:sp>
      <p:sp>
        <p:nvSpPr>
          <p:cNvPr id="428" name="object 428"/>
          <p:cNvSpPr/>
          <p:nvPr/>
        </p:nvSpPr>
        <p:spPr>
          <a:xfrm>
            <a:off x="5119744" y="1283745"/>
            <a:ext cx="30629" cy="0"/>
          </a:xfrm>
          <a:custGeom>
            <a:avLst/>
            <a:gdLst/>
            <a:ahLst/>
            <a:cxnLst/>
            <a:rect l="l" t="t" r="r" b="b"/>
            <a:pathLst>
              <a:path w="52070">
                <a:moveTo>
                  <a:pt x="0" y="0"/>
                </a:moveTo>
                <a:lnTo>
                  <a:pt x="51815" y="0"/>
                </a:lnTo>
              </a:path>
            </a:pathLst>
          </a:custGeom>
          <a:ln w="18287">
            <a:solidFill>
              <a:srgbClr val="0000FF"/>
            </a:solidFill>
          </a:ln>
        </p:spPr>
        <p:txBody>
          <a:bodyPr wrap="square" lIns="0" tIns="0" rIns="0" bIns="0" rtlCol="0"/>
          <a:lstStyle/>
          <a:p>
            <a:endParaRPr sz="588"/>
          </a:p>
        </p:txBody>
      </p:sp>
      <p:sp>
        <p:nvSpPr>
          <p:cNvPr id="429" name="object 429"/>
          <p:cNvSpPr/>
          <p:nvPr/>
        </p:nvSpPr>
        <p:spPr>
          <a:xfrm>
            <a:off x="5119744" y="1245198"/>
            <a:ext cx="30629" cy="0"/>
          </a:xfrm>
          <a:custGeom>
            <a:avLst/>
            <a:gdLst/>
            <a:ahLst/>
            <a:cxnLst/>
            <a:rect l="l" t="t" r="r" b="b"/>
            <a:pathLst>
              <a:path w="52070">
                <a:moveTo>
                  <a:pt x="0" y="0"/>
                </a:moveTo>
                <a:lnTo>
                  <a:pt x="51815" y="0"/>
                </a:lnTo>
              </a:path>
            </a:pathLst>
          </a:custGeom>
          <a:ln w="18287">
            <a:solidFill>
              <a:srgbClr val="0000FF"/>
            </a:solidFill>
          </a:ln>
        </p:spPr>
        <p:txBody>
          <a:bodyPr wrap="square" lIns="0" tIns="0" rIns="0" bIns="0" rtlCol="0"/>
          <a:lstStyle/>
          <a:p>
            <a:endParaRPr sz="588"/>
          </a:p>
        </p:txBody>
      </p:sp>
      <p:sp>
        <p:nvSpPr>
          <p:cNvPr id="430" name="object 430"/>
          <p:cNvSpPr txBox="1"/>
          <p:nvPr/>
        </p:nvSpPr>
        <p:spPr>
          <a:xfrm>
            <a:off x="5127511" y="1137322"/>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1</a:t>
            </a:r>
            <a:endParaRPr sz="265">
              <a:latin typeface="Arial"/>
              <a:cs typeface="Arial"/>
            </a:endParaRPr>
          </a:p>
        </p:txBody>
      </p:sp>
      <p:sp>
        <p:nvSpPr>
          <p:cNvPr id="431" name="object 431"/>
          <p:cNvSpPr/>
          <p:nvPr/>
        </p:nvSpPr>
        <p:spPr>
          <a:xfrm>
            <a:off x="5150223" y="1283745"/>
            <a:ext cx="39594" cy="0"/>
          </a:xfrm>
          <a:custGeom>
            <a:avLst/>
            <a:gdLst/>
            <a:ahLst/>
            <a:cxnLst/>
            <a:rect l="l" t="t" r="r" b="b"/>
            <a:pathLst>
              <a:path w="67309">
                <a:moveTo>
                  <a:pt x="0" y="0"/>
                </a:moveTo>
                <a:lnTo>
                  <a:pt x="67055" y="0"/>
                </a:lnTo>
              </a:path>
            </a:pathLst>
          </a:custGeom>
          <a:ln w="6095">
            <a:solidFill>
              <a:srgbClr val="FF0000"/>
            </a:solidFill>
          </a:ln>
        </p:spPr>
        <p:txBody>
          <a:bodyPr wrap="square" lIns="0" tIns="0" rIns="0" bIns="0" rtlCol="0"/>
          <a:lstStyle/>
          <a:p>
            <a:endParaRPr sz="588"/>
          </a:p>
        </p:txBody>
      </p:sp>
      <p:sp>
        <p:nvSpPr>
          <p:cNvPr id="432" name="object 432"/>
          <p:cNvSpPr txBox="1"/>
          <p:nvPr/>
        </p:nvSpPr>
        <p:spPr>
          <a:xfrm>
            <a:off x="5169645" y="1232348"/>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433" name="object 433"/>
          <p:cNvSpPr/>
          <p:nvPr/>
        </p:nvSpPr>
        <p:spPr>
          <a:xfrm>
            <a:off x="5150223" y="1245198"/>
            <a:ext cx="39594" cy="0"/>
          </a:xfrm>
          <a:custGeom>
            <a:avLst/>
            <a:gdLst/>
            <a:ahLst/>
            <a:cxnLst/>
            <a:rect l="l" t="t" r="r" b="b"/>
            <a:pathLst>
              <a:path w="67309">
                <a:moveTo>
                  <a:pt x="0" y="0"/>
                </a:moveTo>
                <a:lnTo>
                  <a:pt x="67055" y="0"/>
                </a:lnTo>
              </a:path>
            </a:pathLst>
          </a:custGeom>
          <a:ln w="6095">
            <a:solidFill>
              <a:srgbClr val="FF0000"/>
            </a:solidFill>
          </a:ln>
        </p:spPr>
        <p:txBody>
          <a:bodyPr wrap="square" lIns="0" tIns="0" rIns="0" bIns="0" rtlCol="0"/>
          <a:lstStyle/>
          <a:p>
            <a:endParaRPr sz="588"/>
          </a:p>
        </p:txBody>
      </p:sp>
      <p:sp>
        <p:nvSpPr>
          <p:cNvPr id="434" name="object 434"/>
          <p:cNvSpPr txBox="1"/>
          <p:nvPr/>
        </p:nvSpPr>
        <p:spPr>
          <a:xfrm>
            <a:off x="4950308" y="1174974"/>
            <a:ext cx="268568" cy="49455"/>
          </a:xfrm>
          <a:prstGeom prst="rect">
            <a:avLst/>
          </a:prstGeom>
        </p:spPr>
        <p:txBody>
          <a:bodyPr vert="horz" wrap="square" lIns="0" tIns="8591" rIns="0" bIns="0" rtlCol="0">
            <a:spAutoFit/>
          </a:bodyPr>
          <a:lstStyle/>
          <a:p>
            <a:pPr marL="22410">
              <a:spcBef>
                <a:spcPts val="67"/>
              </a:spcBef>
            </a:pPr>
            <a:r>
              <a:rPr sz="265" dirty="0">
                <a:solidFill>
                  <a:srgbClr val="00007F"/>
                </a:solidFill>
                <a:latin typeface="Arial"/>
                <a:cs typeface="Arial"/>
              </a:rPr>
              <a:t>2PIN 1ROW</a:t>
            </a:r>
            <a:r>
              <a:rPr sz="265" spc="35" dirty="0">
                <a:solidFill>
                  <a:srgbClr val="00007F"/>
                </a:solidFill>
                <a:latin typeface="Arial"/>
                <a:cs typeface="Arial"/>
              </a:rPr>
              <a:t> </a:t>
            </a:r>
            <a:r>
              <a:rPr sz="397" spc="4" baseline="-30864" dirty="0">
                <a:latin typeface="Arial"/>
                <a:cs typeface="Arial"/>
              </a:rPr>
              <a:t>2</a:t>
            </a:r>
            <a:endParaRPr sz="397" baseline="-30864">
              <a:latin typeface="Arial"/>
              <a:cs typeface="Arial"/>
            </a:endParaRPr>
          </a:p>
        </p:txBody>
      </p:sp>
      <p:sp>
        <p:nvSpPr>
          <p:cNvPr id="435" name="object 435"/>
          <p:cNvSpPr/>
          <p:nvPr/>
        </p:nvSpPr>
        <p:spPr>
          <a:xfrm>
            <a:off x="5480124" y="3320527"/>
            <a:ext cx="77321" cy="54909"/>
          </a:xfrm>
          <a:custGeom>
            <a:avLst/>
            <a:gdLst/>
            <a:ahLst/>
            <a:cxnLst/>
            <a:rect l="l" t="t" r="r" b="b"/>
            <a:pathLst>
              <a:path w="131445" h="93345">
                <a:moveTo>
                  <a:pt x="0" y="0"/>
                </a:moveTo>
                <a:lnTo>
                  <a:pt x="0" y="92963"/>
                </a:lnTo>
                <a:lnTo>
                  <a:pt x="131063" y="92963"/>
                </a:lnTo>
                <a:lnTo>
                  <a:pt x="131063" y="0"/>
                </a:lnTo>
                <a:lnTo>
                  <a:pt x="0" y="0"/>
                </a:lnTo>
                <a:close/>
              </a:path>
            </a:pathLst>
          </a:custGeom>
          <a:ln w="18287">
            <a:solidFill>
              <a:srgbClr val="0000FF"/>
            </a:solidFill>
          </a:ln>
        </p:spPr>
        <p:txBody>
          <a:bodyPr wrap="square" lIns="0" tIns="0" rIns="0" bIns="0" rtlCol="0"/>
          <a:lstStyle/>
          <a:p>
            <a:endParaRPr sz="588"/>
          </a:p>
        </p:txBody>
      </p:sp>
      <p:sp>
        <p:nvSpPr>
          <p:cNvPr id="436" name="object 436"/>
          <p:cNvSpPr/>
          <p:nvPr/>
        </p:nvSpPr>
        <p:spPr>
          <a:xfrm>
            <a:off x="5537498" y="3343836"/>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437" name="object 437"/>
          <p:cNvSpPr/>
          <p:nvPr/>
        </p:nvSpPr>
        <p:spPr>
          <a:xfrm>
            <a:off x="5498950" y="3343836"/>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438" name="object 438"/>
          <p:cNvSpPr txBox="1"/>
          <p:nvPr/>
        </p:nvSpPr>
        <p:spPr>
          <a:xfrm>
            <a:off x="5553334" y="3302298"/>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6</a:t>
            </a:r>
            <a:endParaRPr sz="265">
              <a:latin typeface="Arial"/>
              <a:cs typeface="Arial"/>
            </a:endParaRPr>
          </a:p>
        </p:txBody>
      </p:sp>
      <p:sp>
        <p:nvSpPr>
          <p:cNvPr id="439" name="object 439"/>
          <p:cNvSpPr/>
          <p:nvPr/>
        </p:nvSpPr>
        <p:spPr>
          <a:xfrm>
            <a:off x="5537498" y="3375211"/>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40" name="object 440"/>
          <p:cNvSpPr/>
          <p:nvPr/>
        </p:nvSpPr>
        <p:spPr>
          <a:xfrm>
            <a:off x="5498950" y="3375211"/>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41" name="object 441"/>
          <p:cNvSpPr txBox="1"/>
          <p:nvPr/>
        </p:nvSpPr>
        <p:spPr>
          <a:xfrm>
            <a:off x="5455498" y="3394264"/>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442" name="object 442"/>
          <p:cNvSpPr/>
          <p:nvPr/>
        </p:nvSpPr>
        <p:spPr>
          <a:xfrm>
            <a:off x="5700656" y="3866478"/>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443" name="object 443"/>
          <p:cNvSpPr/>
          <p:nvPr/>
        </p:nvSpPr>
        <p:spPr>
          <a:xfrm>
            <a:off x="5692588" y="3878131"/>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444" name="object 444"/>
          <p:cNvSpPr/>
          <p:nvPr/>
        </p:nvSpPr>
        <p:spPr>
          <a:xfrm>
            <a:off x="5762512" y="3878131"/>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445" name="object 445"/>
          <p:cNvSpPr/>
          <p:nvPr/>
        </p:nvSpPr>
        <p:spPr>
          <a:xfrm>
            <a:off x="5731136" y="3866478"/>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446" name="object 446"/>
          <p:cNvSpPr txBox="1"/>
          <p:nvPr/>
        </p:nvSpPr>
        <p:spPr>
          <a:xfrm>
            <a:off x="5608019" y="3789977"/>
            <a:ext cx="92262"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R23</a:t>
            </a:r>
            <a:endParaRPr sz="265">
              <a:latin typeface="Arial"/>
              <a:cs typeface="Arial"/>
            </a:endParaRPr>
          </a:p>
          <a:p>
            <a:pPr marL="37724">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447" name="object 447"/>
          <p:cNvSpPr txBox="1"/>
          <p:nvPr/>
        </p:nvSpPr>
        <p:spPr>
          <a:xfrm>
            <a:off x="5758625" y="3786391"/>
            <a:ext cx="104588"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4.42</a:t>
            </a:r>
            <a:r>
              <a:rPr sz="265" spc="3" dirty="0">
                <a:solidFill>
                  <a:srgbClr val="00007F"/>
                </a:solidFill>
                <a:latin typeface="Arial"/>
                <a:cs typeface="Arial"/>
              </a:rPr>
              <a:t>K</a:t>
            </a:r>
            <a:endParaRPr sz="265">
              <a:latin typeface="Arial"/>
              <a:cs typeface="Arial"/>
            </a:endParaRPr>
          </a:p>
          <a:p>
            <a:pPr marL="11952">
              <a:spcBef>
                <a:spcPts val="6"/>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448" name="object 448"/>
          <p:cNvSpPr/>
          <p:nvPr/>
        </p:nvSpPr>
        <p:spPr>
          <a:xfrm>
            <a:off x="4627582" y="1864659"/>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449" name="object 449"/>
          <p:cNvSpPr txBox="1"/>
          <p:nvPr/>
        </p:nvSpPr>
        <p:spPr>
          <a:xfrm>
            <a:off x="4639831" y="1892150"/>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2</a:t>
            </a:r>
            <a:endParaRPr sz="265">
              <a:latin typeface="Arial"/>
              <a:cs typeface="Arial"/>
            </a:endParaRPr>
          </a:p>
        </p:txBody>
      </p:sp>
      <p:sp>
        <p:nvSpPr>
          <p:cNvPr id="450" name="object 450"/>
          <p:cNvSpPr/>
          <p:nvPr/>
        </p:nvSpPr>
        <p:spPr>
          <a:xfrm>
            <a:off x="4647303" y="190320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51" name="object 451"/>
          <p:cNvSpPr/>
          <p:nvPr/>
        </p:nvSpPr>
        <p:spPr>
          <a:xfrm>
            <a:off x="1161825" y="2046642"/>
            <a:ext cx="77321" cy="0"/>
          </a:xfrm>
          <a:custGeom>
            <a:avLst/>
            <a:gdLst/>
            <a:ahLst/>
            <a:cxnLst/>
            <a:rect l="l" t="t" r="r" b="b"/>
            <a:pathLst>
              <a:path w="131444">
                <a:moveTo>
                  <a:pt x="0" y="0"/>
                </a:moveTo>
                <a:lnTo>
                  <a:pt x="131063" y="0"/>
                </a:lnTo>
              </a:path>
            </a:pathLst>
          </a:custGeom>
          <a:ln w="6095">
            <a:solidFill>
              <a:srgbClr val="0000FF"/>
            </a:solidFill>
          </a:ln>
        </p:spPr>
        <p:txBody>
          <a:bodyPr wrap="square" lIns="0" tIns="0" rIns="0" bIns="0" rtlCol="0"/>
          <a:lstStyle/>
          <a:p>
            <a:endParaRPr sz="588"/>
          </a:p>
        </p:txBody>
      </p:sp>
      <p:sp>
        <p:nvSpPr>
          <p:cNvPr id="452" name="object 452"/>
          <p:cNvSpPr/>
          <p:nvPr/>
        </p:nvSpPr>
        <p:spPr>
          <a:xfrm>
            <a:off x="1200374" y="2019748"/>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453" name="object 453"/>
          <p:cNvSpPr/>
          <p:nvPr/>
        </p:nvSpPr>
        <p:spPr>
          <a:xfrm>
            <a:off x="1161825" y="2066364"/>
            <a:ext cx="77321" cy="0"/>
          </a:xfrm>
          <a:custGeom>
            <a:avLst/>
            <a:gdLst/>
            <a:ahLst/>
            <a:cxnLst/>
            <a:rect l="l" t="t" r="r" b="b"/>
            <a:pathLst>
              <a:path w="131444">
                <a:moveTo>
                  <a:pt x="0" y="0"/>
                </a:moveTo>
                <a:lnTo>
                  <a:pt x="131063" y="0"/>
                </a:lnTo>
              </a:path>
            </a:pathLst>
          </a:custGeom>
          <a:ln w="6095">
            <a:solidFill>
              <a:srgbClr val="0000FF"/>
            </a:solidFill>
          </a:ln>
        </p:spPr>
        <p:txBody>
          <a:bodyPr wrap="square" lIns="0" tIns="0" rIns="0" bIns="0" rtlCol="0"/>
          <a:lstStyle/>
          <a:p>
            <a:endParaRPr sz="588"/>
          </a:p>
        </p:txBody>
      </p:sp>
      <p:sp>
        <p:nvSpPr>
          <p:cNvPr id="454" name="object 454"/>
          <p:cNvSpPr/>
          <p:nvPr/>
        </p:nvSpPr>
        <p:spPr>
          <a:xfrm>
            <a:off x="1200374" y="2066364"/>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455" name="object 455"/>
          <p:cNvSpPr txBox="1"/>
          <p:nvPr/>
        </p:nvSpPr>
        <p:spPr>
          <a:xfrm>
            <a:off x="1231452" y="2008691"/>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5</a:t>
            </a:r>
            <a:endParaRPr sz="265">
              <a:latin typeface="Arial"/>
              <a:cs typeface="Arial"/>
            </a:endParaRPr>
          </a:p>
        </p:txBody>
      </p:sp>
      <p:sp>
        <p:nvSpPr>
          <p:cNvPr id="456" name="object 456"/>
          <p:cNvSpPr txBox="1"/>
          <p:nvPr/>
        </p:nvSpPr>
        <p:spPr>
          <a:xfrm>
            <a:off x="1231451" y="2047239"/>
            <a:ext cx="92635"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22u</a:t>
            </a:r>
            <a:r>
              <a:rPr sz="265" spc="3" dirty="0">
                <a:solidFill>
                  <a:srgbClr val="00007F"/>
                </a:solidFill>
                <a:latin typeface="Arial"/>
                <a:cs typeface="Arial"/>
              </a:rPr>
              <a:t>F</a:t>
            </a:r>
            <a:endParaRPr sz="265">
              <a:latin typeface="Arial"/>
              <a:cs typeface="Arial"/>
            </a:endParaRPr>
          </a:p>
        </p:txBody>
      </p:sp>
      <p:sp>
        <p:nvSpPr>
          <p:cNvPr id="457" name="object 457"/>
          <p:cNvSpPr/>
          <p:nvPr/>
        </p:nvSpPr>
        <p:spPr>
          <a:xfrm>
            <a:off x="1200374" y="1981199"/>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58" name="object 458"/>
          <p:cNvSpPr/>
          <p:nvPr/>
        </p:nvSpPr>
        <p:spPr>
          <a:xfrm>
            <a:off x="1200374" y="2096844"/>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59" name="object 459"/>
          <p:cNvSpPr/>
          <p:nvPr/>
        </p:nvSpPr>
        <p:spPr>
          <a:xfrm>
            <a:off x="5498950" y="1233543"/>
            <a:ext cx="31376" cy="23532"/>
          </a:xfrm>
          <a:custGeom>
            <a:avLst/>
            <a:gdLst/>
            <a:ahLst/>
            <a:cxnLst/>
            <a:rect l="l" t="t" r="r" b="b"/>
            <a:pathLst>
              <a:path w="53340" h="40005">
                <a:moveTo>
                  <a:pt x="53339" y="0"/>
                </a:moveTo>
                <a:lnTo>
                  <a:pt x="25907" y="39623"/>
                </a:lnTo>
                <a:lnTo>
                  <a:pt x="0" y="0"/>
                </a:lnTo>
              </a:path>
            </a:pathLst>
          </a:custGeom>
          <a:ln w="6095">
            <a:solidFill>
              <a:srgbClr val="0000FF"/>
            </a:solidFill>
          </a:ln>
        </p:spPr>
        <p:txBody>
          <a:bodyPr wrap="square" lIns="0" tIns="0" rIns="0" bIns="0" rtlCol="0"/>
          <a:lstStyle/>
          <a:p>
            <a:endParaRPr sz="588"/>
          </a:p>
        </p:txBody>
      </p:sp>
      <p:sp>
        <p:nvSpPr>
          <p:cNvPr id="460" name="object 460"/>
          <p:cNvSpPr/>
          <p:nvPr/>
        </p:nvSpPr>
        <p:spPr>
          <a:xfrm>
            <a:off x="5530326" y="1233543"/>
            <a:ext cx="7471" cy="11953"/>
          </a:xfrm>
          <a:custGeom>
            <a:avLst/>
            <a:gdLst/>
            <a:ahLst/>
            <a:cxnLst/>
            <a:rect l="l" t="t" r="r" b="b"/>
            <a:pathLst>
              <a:path w="12700" h="20319">
                <a:moveTo>
                  <a:pt x="12191" y="19811"/>
                </a:moveTo>
                <a:lnTo>
                  <a:pt x="0" y="0"/>
                </a:lnTo>
                <a:lnTo>
                  <a:pt x="0" y="0"/>
                </a:lnTo>
              </a:path>
            </a:pathLst>
          </a:custGeom>
          <a:ln w="6095">
            <a:solidFill>
              <a:srgbClr val="0000FF"/>
            </a:solidFill>
          </a:ln>
        </p:spPr>
        <p:txBody>
          <a:bodyPr wrap="square" lIns="0" tIns="0" rIns="0" bIns="0" rtlCol="0"/>
          <a:lstStyle/>
          <a:p>
            <a:endParaRPr sz="588"/>
          </a:p>
        </p:txBody>
      </p:sp>
      <p:sp>
        <p:nvSpPr>
          <p:cNvPr id="461" name="object 461"/>
          <p:cNvSpPr/>
          <p:nvPr/>
        </p:nvSpPr>
        <p:spPr>
          <a:xfrm>
            <a:off x="5460402" y="1233543"/>
            <a:ext cx="8218" cy="11953"/>
          </a:xfrm>
          <a:custGeom>
            <a:avLst/>
            <a:gdLst/>
            <a:ahLst/>
            <a:cxnLst/>
            <a:rect l="l" t="t" r="r" b="b"/>
            <a:pathLst>
              <a:path w="13970" h="20319">
                <a:moveTo>
                  <a:pt x="13715" y="0"/>
                </a:moveTo>
                <a:lnTo>
                  <a:pt x="0" y="19811"/>
                </a:lnTo>
                <a:lnTo>
                  <a:pt x="0" y="19811"/>
                </a:lnTo>
              </a:path>
            </a:pathLst>
          </a:custGeom>
          <a:ln w="6095">
            <a:solidFill>
              <a:srgbClr val="0000FF"/>
            </a:solidFill>
          </a:ln>
        </p:spPr>
        <p:txBody>
          <a:bodyPr wrap="square" lIns="0" tIns="0" rIns="0" bIns="0" rtlCol="0"/>
          <a:lstStyle/>
          <a:p>
            <a:endParaRPr sz="588"/>
          </a:p>
        </p:txBody>
      </p:sp>
      <p:sp>
        <p:nvSpPr>
          <p:cNvPr id="462" name="object 462"/>
          <p:cNvSpPr/>
          <p:nvPr/>
        </p:nvSpPr>
        <p:spPr>
          <a:xfrm>
            <a:off x="5468471" y="1233543"/>
            <a:ext cx="30629" cy="23532"/>
          </a:xfrm>
          <a:custGeom>
            <a:avLst/>
            <a:gdLst/>
            <a:ahLst/>
            <a:cxnLst/>
            <a:rect l="l" t="t" r="r" b="b"/>
            <a:pathLst>
              <a:path w="52070" h="40005">
                <a:moveTo>
                  <a:pt x="51815" y="0"/>
                </a:moveTo>
                <a:lnTo>
                  <a:pt x="25907" y="39623"/>
                </a:lnTo>
                <a:lnTo>
                  <a:pt x="0" y="0"/>
                </a:lnTo>
              </a:path>
            </a:pathLst>
          </a:custGeom>
          <a:ln w="6095">
            <a:solidFill>
              <a:srgbClr val="0000FF"/>
            </a:solidFill>
          </a:ln>
        </p:spPr>
        <p:txBody>
          <a:bodyPr wrap="square" lIns="0" tIns="0" rIns="0" bIns="0" rtlCol="0"/>
          <a:lstStyle/>
          <a:p>
            <a:endParaRPr sz="588"/>
          </a:p>
        </p:txBody>
      </p:sp>
      <p:sp>
        <p:nvSpPr>
          <p:cNvPr id="463" name="object 463"/>
          <p:cNvSpPr txBox="1"/>
          <p:nvPr/>
        </p:nvSpPr>
        <p:spPr>
          <a:xfrm>
            <a:off x="5441276" y="1264621"/>
            <a:ext cx="120276"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2.0</a:t>
            </a:r>
            <a:r>
              <a:rPr sz="265" spc="3" dirty="0">
                <a:solidFill>
                  <a:srgbClr val="00007F"/>
                </a:solidFill>
                <a:latin typeface="Arial"/>
                <a:cs typeface="Arial"/>
              </a:rPr>
              <a:t> </a:t>
            </a:r>
            <a:r>
              <a:rPr sz="265" dirty="0">
                <a:solidFill>
                  <a:srgbClr val="00007F"/>
                </a:solidFill>
                <a:latin typeface="Arial"/>
                <a:cs typeface="Arial"/>
              </a:rPr>
              <a:t>R3</a:t>
            </a:r>
            <a:endParaRPr sz="265">
              <a:latin typeface="Arial"/>
              <a:cs typeface="Arial"/>
            </a:endParaRPr>
          </a:p>
        </p:txBody>
      </p:sp>
      <p:sp>
        <p:nvSpPr>
          <p:cNvPr id="464" name="object 464"/>
          <p:cNvSpPr txBox="1"/>
          <p:nvPr/>
        </p:nvSpPr>
        <p:spPr>
          <a:xfrm>
            <a:off x="5406313" y="1193800"/>
            <a:ext cx="184897" cy="49455"/>
          </a:xfrm>
          <a:prstGeom prst="rect">
            <a:avLst/>
          </a:prstGeom>
        </p:spPr>
        <p:txBody>
          <a:bodyPr vert="horz" wrap="square" lIns="0" tIns="8591" rIns="0" bIns="0" rtlCol="0">
            <a:spAutoFit/>
          </a:bodyPr>
          <a:lstStyle/>
          <a:p>
            <a:pPr marL="7470">
              <a:spcBef>
                <a:spcPts val="67"/>
              </a:spcBef>
              <a:tabLst>
                <a:tab pos="131101" algn="l"/>
              </a:tabLst>
            </a:pPr>
            <a:r>
              <a:rPr sz="265" u="sng" spc="3" dirty="0">
                <a:uFill>
                  <a:solidFill>
                    <a:srgbClr val="FF0000"/>
                  </a:solidFill>
                </a:uFill>
                <a:latin typeface="Arial"/>
                <a:cs typeface="Arial"/>
              </a:rPr>
              <a:t>2  </a:t>
            </a:r>
            <a:r>
              <a:rPr sz="265" u="sng" spc="-6" dirty="0">
                <a:uFill>
                  <a:solidFill>
                    <a:srgbClr val="FF0000"/>
                  </a:solidFill>
                </a:uFill>
                <a:latin typeface="Arial"/>
                <a:cs typeface="Arial"/>
              </a:rPr>
              <a:t> </a:t>
            </a:r>
            <a:r>
              <a:rPr sz="265" dirty="0">
                <a:latin typeface="Arial"/>
                <a:cs typeface="Arial"/>
              </a:rPr>
              <a:t>	</a:t>
            </a: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1</a:t>
            </a:r>
            <a:endParaRPr sz="265">
              <a:latin typeface="Arial"/>
              <a:cs typeface="Arial"/>
            </a:endParaRPr>
          </a:p>
        </p:txBody>
      </p:sp>
      <p:sp>
        <p:nvSpPr>
          <p:cNvPr id="465" name="object 465"/>
          <p:cNvSpPr/>
          <p:nvPr/>
        </p:nvSpPr>
        <p:spPr>
          <a:xfrm>
            <a:off x="1846729" y="2066364"/>
            <a:ext cx="23532" cy="30629"/>
          </a:xfrm>
          <a:custGeom>
            <a:avLst/>
            <a:gdLst/>
            <a:ahLst/>
            <a:cxnLst/>
            <a:rect l="l" t="t" r="r" b="b"/>
            <a:pathLst>
              <a:path w="40005" h="52069">
                <a:moveTo>
                  <a:pt x="0" y="0"/>
                </a:moveTo>
                <a:lnTo>
                  <a:pt x="39623" y="25907"/>
                </a:lnTo>
                <a:lnTo>
                  <a:pt x="0" y="51815"/>
                </a:lnTo>
              </a:path>
            </a:pathLst>
          </a:custGeom>
          <a:ln w="6095">
            <a:solidFill>
              <a:srgbClr val="0000FF"/>
            </a:solidFill>
          </a:ln>
        </p:spPr>
        <p:txBody>
          <a:bodyPr wrap="square" lIns="0" tIns="0" rIns="0" bIns="0" rtlCol="0"/>
          <a:lstStyle/>
          <a:p>
            <a:endParaRPr sz="588"/>
          </a:p>
        </p:txBody>
      </p:sp>
      <p:sp>
        <p:nvSpPr>
          <p:cNvPr id="466" name="object 466"/>
          <p:cNvSpPr/>
          <p:nvPr/>
        </p:nvSpPr>
        <p:spPr>
          <a:xfrm>
            <a:off x="1846729" y="2058296"/>
            <a:ext cx="11953" cy="8218"/>
          </a:xfrm>
          <a:custGeom>
            <a:avLst/>
            <a:gdLst/>
            <a:ahLst/>
            <a:cxnLst/>
            <a:rect l="l" t="t" r="r" b="b"/>
            <a:pathLst>
              <a:path w="20319" h="13969">
                <a:moveTo>
                  <a:pt x="19811" y="0"/>
                </a:moveTo>
                <a:lnTo>
                  <a:pt x="0" y="13715"/>
                </a:lnTo>
                <a:lnTo>
                  <a:pt x="0" y="13715"/>
                </a:lnTo>
              </a:path>
            </a:pathLst>
          </a:custGeom>
          <a:ln w="6095">
            <a:solidFill>
              <a:srgbClr val="0000FF"/>
            </a:solidFill>
          </a:ln>
        </p:spPr>
        <p:txBody>
          <a:bodyPr wrap="square" lIns="0" tIns="0" rIns="0" bIns="0" rtlCol="0"/>
          <a:lstStyle/>
          <a:p>
            <a:endParaRPr sz="588"/>
          </a:p>
        </p:txBody>
      </p:sp>
      <p:sp>
        <p:nvSpPr>
          <p:cNvPr id="467" name="object 467"/>
          <p:cNvSpPr/>
          <p:nvPr/>
        </p:nvSpPr>
        <p:spPr>
          <a:xfrm>
            <a:off x="1846729" y="2128220"/>
            <a:ext cx="11953" cy="7471"/>
          </a:xfrm>
          <a:custGeom>
            <a:avLst/>
            <a:gdLst/>
            <a:ahLst/>
            <a:cxnLst/>
            <a:rect l="l" t="t" r="r" b="b"/>
            <a:pathLst>
              <a:path w="20319" h="12700">
                <a:moveTo>
                  <a:pt x="0" y="0"/>
                </a:moveTo>
                <a:lnTo>
                  <a:pt x="19811" y="12191"/>
                </a:lnTo>
                <a:lnTo>
                  <a:pt x="19811" y="12191"/>
                </a:lnTo>
              </a:path>
            </a:pathLst>
          </a:custGeom>
          <a:ln w="6095">
            <a:solidFill>
              <a:srgbClr val="0000FF"/>
            </a:solidFill>
          </a:ln>
        </p:spPr>
        <p:txBody>
          <a:bodyPr wrap="square" lIns="0" tIns="0" rIns="0" bIns="0" rtlCol="0"/>
          <a:lstStyle/>
          <a:p>
            <a:endParaRPr sz="588"/>
          </a:p>
        </p:txBody>
      </p:sp>
      <p:sp>
        <p:nvSpPr>
          <p:cNvPr id="468" name="object 468"/>
          <p:cNvSpPr/>
          <p:nvPr/>
        </p:nvSpPr>
        <p:spPr>
          <a:xfrm>
            <a:off x="1846729" y="2096844"/>
            <a:ext cx="23532" cy="31376"/>
          </a:xfrm>
          <a:custGeom>
            <a:avLst/>
            <a:gdLst/>
            <a:ahLst/>
            <a:cxnLst/>
            <a:rect l="l" t="t" r="r" b="b"/>
            <a:pathLst>
              <a:path w="40005" h="53339">
                <a:moveTo>
                  <a:pt x="0" y="0"/>
                </a:moveTo>
                <a:lnTo>
                  <a:pt x="39623" y="25907"/>
                </a:lnTo>
                <a:lnTo>
                  <a:pt x="0" y="53339"/>
                </a:lnTo>
              </a:path>
            </a:pathLst>
          </a:custGeom>
          <a:ln w="6095">
            <a:solidFill>
              <a:srgbClr val="0000FF"/>
            </a:solidFill>
          </a:ln>
        </p:spPr>
        <p:txBody>
          <a:bodyPr wrap="square" lIns="0" tIns="0" rIns="0" bIns="0" rtlCol="0"/>
          <a:lstStyle/>
          <a:p>
            <a:endParaRPr sz="588"/>
          </a:p>
        </p:txBody>
      </p:sp>
      <p:sp>
        <p:nvSpPr>
          <p:cNvPr id="469" name="object 469"/>
          <p:cNvSpPr txBox="1"/>
          <p:nvPr/>
        </p:nvSpPr>
        <p:spPr>
          <a:xfrm>
            <a:off x="1890357" y="2047239"/>
            <a:ext cx="104588" cy="87505"/>
          </a:xfrm>
          <a:prstGeom prst="rect">
            <a:avLst/>
          </a:prstGeom>
        </p:spPr>
        <p:txBody>
          <a:bodyPr vert="horz" wrap="square" lIns="0" tIns="10459" rIns="0" bIns="0" rtlCol="0">
            <a:spAutoFit/>
          </a:bodyPr>
          <a:lstStyle/>
          <a:p>
            <a:pPr marL="7470" marR="2988">
              <a:lnSpc>
                <a:spcPts val="306"/>
              </a:lnSpc>
              <a:spcBef>
                <a:spcPts val="82"/>
              </a:spcBef>
            </a:pPr>
            <a:r>
              <a:rPr sz="265" dirty="0">
                <a:solidFill>
                  <a:srgbClr val="00007F"/>
                </a:solidFill>
                <a:latin typeface="Arial"/>
                <a:cs typeface="Arial"/>
              </a:rPr>
              <a:t>R6  90.0</a:t>
            </a:r>
            <a:r>
              <a:rPr sz="265" spc="3" dirty="0">
                <a:solidFill>
                  <a:srgbClr val="00007F"/>
                </a:solidFill>
                <a:latin typeface="Arial"/>
                <a:cs typeface="Arial"/>
              </a:rPr>
              <a:t>K</a:t>
            </a:r>
            <a:endParaRPr sz="265">
              <a:latin typeface="Arial"/>
              <a:cs typeface="Arial"/>
            </a:endParaRPr>
          </a:p>
        </p:txBody>
      </p:sp>
      <p:sp>
        <p:nvSpPr>
          <p:cNvPr id="470" name="object 470"/>
          <p:cNvSpPr txBox="1"/>
          <p:nvPr/>
        </p:nvSpPr>
        <p:spPr>
          <a:xfrm>
            <a:off x="1814932" y="2004736"/>
            <a:ext cx="40780" cy="184150"/>
          </a:xfrm>
          <a:prstGeom prst="rect">
            <a:avLst/>
          </a:prstGeom>
        </p:spPr>
        <p:txBody>
          <a:bodyPr vert="vert270" wrap="square" lIns="0" tIns="747" rIns="0" bIns="0" rtlCol="0">
            <a:spAutoFit/>
          </a:bodyPr>
          <a:lstStyle/>
          <a:p>
            <a:pPr marL="7470">
              <a:spcBef>
                <a:spcPts val="6"/>
              </a:spcBef>
              <a:tabLst>
                <a:tab pos="129980" algn="l"/>
              </a:tabLst>
            </a:pPr>
            <a:r>
              <a:rPr sz="265" u="sng" dirty="0">
                <a:uFill>
                  <a:solidFill>
                    <a:srgbClr val="FF0000"/>
                  </a:solidFill>
                </a:uFill>
                <a:latin typeface="Arial"/>
                <a:cs typeface="Arial"/>
              </a:rPr>
              <a:t>2  </a:t>
            </a:r>
            <a:r>
              <a:rPr sz="265" u="sng" spc="-12" dirty="0">
                <a:uFill>
                  <a:solidFill>
                    <a:srgbClr val="FF0000"/>
                  </a:solidFill>
                </a:uFill>
                <a:latin typeface="Arial"/>
                <a:cs typeface="Arial"/>
              </a:rPr>
              <a:t> </a:t>
            </a:r>
            <a:r>
              <a:rPr sz="265" dirty="0">
                <a:latin typeface="Arial"/>
                <a:cs typeface="Arial"/>
              </a:rPr>
              <a:t>	</a:t>
            </a: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dirty="0">
                <a:latin typeface="Arial"/>
                <a:cs typeface="Arial"/>
              </a:rPr>
              <a:t>1</a:t>
            </a:r>
            <a:endParaRPr sz="265">
              <a:latin typeface="Arial"/>
              <a:cs typeface="Arial"/>
            </a:endParaRPr>
          </a:p>
        </p:txBody>
      </p:sp>
      <p:sp>
        <p:nvSpPr>
          <p:cNvPr id="471" name="object 471"/>
          <p:cNvSpPr/>
          <p:nvPr/>
        </p:nvSpPr>
        <p:spPr>
          <a:xfrm>
            <a:off x="5189668" y="2240279"/>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472" name="object 472"/>
          <p:cNvSpPr/>
          <p:nvPr/>
        </p:nvSpPr>
        <p:spPr>
          <a:xfrm>
            <a:off x="5228216" y="2213385"/>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473" name="object 473"/>
          <p:cNvSpPr/>
          <p:nvPr/>
        </p:nvSpPr>
        <p:spPr>
          <a:xfrm>
            <a:off x="5189668" y="2260002"/>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474" name="object 474"/>
          <p:cNvSpPr/>
          <p:nvPr/>
        </p:nvSpPr>
        <p:spPr>
          <a:xfrm>
            <a:off x="5228216" y="2260002"/>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475" name="object 475"/>
          <p:cNvSpPr/>
          <p:nvPr/>
        </p:nvSpPr>
        <p:spPr>
          <a:xfrm>
            <a:off x="5228216"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76" name="object 476"/>
          <p:cNvSpPr/>
          <p:nvPr/>
        </p:nvSpPr>
        <p:spPr>
          <a:xfrm>
            <a:off x="5228216" y="229048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477" name="object 477"/>
          <p:cNvSpPr/>
          <p:nvPr/>
        </p:nvSpPr>
        <p:spPr>
          <a:xfrm>
            <a:off x="2408817" y="4176656"/>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478" name="object 478"/>
          <p:cNvSpPr/>
          <p:nvPr/>
        </p:nvSpPr>
        <p:spPr>
          <a:xfrm>
            <a:off x="2400747" y="4188310"/>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479" name="object 479"/>
          <p:cNvSpPr/>
          <p:nvPr/>
        </p:nvSpPr>
        <p:spPr>
          <a:xfrm>
            <a:off x="2470673" y="4188310"/>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480" name="object 480"/>
          <p:cNvSpPr/>
          <p:nvPr/>
        </p:nvSpPr>
        <p:spPr>
          <a:xfrm>
            <a:off x="2439296" y="4176656"/>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481" name="object 481"/>
          <p:cNvSpPr txBox="1"/>
          <p:nvPr/>
        </p:nvSpPr>
        <p:spPr>
          <a:xfrm>
            <a:off x="2251037" y="4081165"/>
            <a:ext cx="172197" cy="109848"/>
          </a:xfrm>
          <a:prstGeom prst="rect">
            <a:avLst/>
          </a:prstGeom>
        </p:spPr>
        <p:txBody>
          <a:bodyPr vert="horz" wrap="square" lIns="0" tIns="15314" rIns="0" bIns="0" rtlCol="0">
            <a:spAutoFit/>
          </a:bodyPr>
          <a:lstStyle/>
          <a:p>
            <a:pPr marL="22410">
              <a:spcBef>
                <a:spcPts val="120"/>
              </a:spcBef>
            </a:pPr>
            <a:r>
              <a:rPr sz="265" spc="-6" dirty="0">
                <a:solidFill>
                  <a:srgbClr val="00007F"/>
                </a:solidFill>
                <a:latin typeface="Arial"/>
                <a:cs typeface="Arial"/>
              </a:rPr>
              <a:t>J10</a:t>
            </a:r>
            <a:r>
              <a:rPr sz="397" spc="-9" baseline="-18518" dirty="0">
                <a:solidFill>
                  <a:srgbClr val="00007F"/>
                </a:solidFill>
                <a:latin typeface="Arial"/>
                <a:cs typeface="Arial"/>
              </a:rPr>
              <a:t>R20</a:t>
            </a:r>
            <a:endParaRPr sz="397" baseline="-18518">
              <a:latin typeface="Arial"/>
              <a:cs typeface="Arial"/>
            </a:endParaRPr>
          </a:p>
          <a:p>
            <a:pPr marL="102714">
              <a:spcBef>
                <a:spcPts val="71"/>
              </a:spcBef>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482" name="object 482"/>
          <p:cNvSpPr txBox="1"/>
          <p:nvPr/>
        </p:nvSpPr>
        <p:spPr>
          <a:xfrm>
            <a:off x="2466787" y="4095673"/>
            <a:ext cx="104588"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29.4</a:t>
            </a:r>
            <a:r>
              <a:rPr sz="265" spc="3" dirty="0">
                <a:solidFill>
                  <a:srgbClr val="00007F"/>
                </a:solidFill>
                <a:latin typeface="Arial"/>
                <a:cs typeface="Arial"/>
              </a:rPr>
              <a:t>K</a:t>
            </a:r>
            <a:endParaRPr sz="265">
              <a:latin typeface="Arial"/>
              <a:cs typeface="Arial"/>
            </a:endParaRPr>
          </a:p>
          <a:p>
            <a:pPr marL="11952">
              <a:spcBef>
                <a:spcPts val="15"/>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483" name="object 483"/>
          <p:cNvSpPr/>
          <p:nvPr/>
        </p:nvSpPr>
        <p:spPr>
          <a:xfrm>
            <a:off x="5700656" y="3402106"/>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484" name="object 484"/>
          <p:cNvSpPr/>
          <p:nvPr/>
        </p:nvSpPr>
        <p:spPr>
          <a:xfrm>
            <a:off x="5692588" y="3413759"/>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485" name="object 485"/>
          <p:cNvSpPr/>
          <p:nvPr/>
        </p:nvSpPr>
        <p:spPr>
          <a:xfrm>
            <a:off x="5762512" y="3413759"/>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486" name="object 486"/>
          <p:cNvSpPr/>
          <p:nvPr/>
        </p:nvSpPr>
        <p:spPr>
          <a:xfrm>
            <a:off x="5731136" y="3402106"/>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487" name="object 487"/>
          <p:cNvSpPr txBox="1"/>
          <p:nvPr/>
        </p:nvSpPr>
        <p:spPr>
          <a:xfrm>
            <a:off x="5608019" y="3325606"/>
            <a:ext cx="92262"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R15</a:t>
            </a:r>
            <a:endParaRPr sz="265">
              <a:latin typeface="Arial"/>
              <a:cs typeface="Arial"/>
            </a:endParaRPr>
          </a:p>
          <a:p>
            <a:pPr marL="37724">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488" name="object 488"/>
          <p:cNvSpPr txBox="1"/>
          <p:nvPr/>
        </p:nvSpPr>
        <p:spPr>
          <a:xfrm>
            <a:off x="5763108" y="3325606"/>
            <a:ext cx="75826"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20</a:t>
            </a:r>
            <a:r>
              <a:rPr sz="265" spc="3" dirty="0">
                <a:solidFill>
                  <a:srgbClr val="00007F"/>
                </a:solidFill>
                <a:latin typeface="Arial"/>
                <a:cs typeface="Arial"/>
              </a:rPr>
              <a:t>K</a:t>
            </a:r>
            <a:endParaRPr sz="265">
              <a:latin typeface="Arial"/>
              <a:cs typeface="Arial"/>
            </a:endParaRPr>
          </a:p>
          <a:p>
            <a:pPr marL="7470">
              <a:lnSpc>
                <a:spcPts val="306"/>
              </a:lnSpc>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489" name="object 489"/>
          <p:cNvSpPr/>
          <p:nvPr/>
        </p:nvSpPr>
        <p:spPr>
          <a:xfrm>
            <a:off x="696557" y="1981199"/>
            <a:ext cx="78068" cy="115794"/>
          </a:xfrm>
          <a:custGeom>
            <a:avLst/>
            <a:gdLst/>
            <a:ahLst/>
            <a:cxnLst/>
            <a:rect l="l" t="t" r="r" b="b"/>
            <a:pathLst>
              <a:path w="132715" h="196850">
                <a:moveTo>
                  <a:pt x="0" y="0"/>
                </a:moveTo>
                <a:lnTo>
                  <a:pt x="0" y="196595"/>
                </a:lnTo>
                <a:lnTo>
                  <a:pt x="132587" y="196595"/>
                </a:lnTo>
                <a:lnTo>
                  <a:pt x="132587" y="0"/>
                </a:lnTo>
                <a:lnTo>
                  <a:pt x="0" y="0"/>
                </a:lnTo>
                <a:close/>
              </a:path>
            </a:pathLst>
          </a:custGeom>
          <a:ln w="18287">
            <a:solidFill>
              <a:srgbClr val="0000FF"/>
            </a:solidFill>
          </a:ln>
        </p:spPr>
        <p:txBody>
          <a:bodyPr wrap="square" lIns="0" tIns="0" rIns="0" bIns="0" rtlCol="0"/>
          <a:lstStyle/>
          <a:p>
            <a:endParaRPr sz="588"/>
          </a:p>
        </p:txBody>
      </p:sp>
      <p:sp>
        <p:nvSpPr>
          <p:cNvPr id="490" name="object 490"/>
          <p:cNvSpPr txBox="1"/>
          <p:nvPr/>
        </p:nvSpPr>
        <p:spPr>
          <a:xfrm>
            <a:off x="650538" y="1892150"/>
            <a:ext cx="54909"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a:t>
            </a:r>
            <a:r>
              <a:rPr sz="265" spc="3" dirty="0">
                <a:solidFill>
                  <a:srgbClr val="00007F"/>
                </a:solidFill>
                <a:latin typeface="Arial"/>
                <a:cs typeface="Arial"/>
              </a:rPr>
              <a:t>1</a:t>
            </a:r>
            <a:endParaRPr sz="265">
              <a:latin typeface="Arial"/>
              <a:cs typeface="Arial"/>
            </a:endParaRPr>
          </a:p>
        </p:txBody>
      </p:sp>
      <p:sp>
        <p:nvSpPr>
          <p:cNvPr id="491" name="object 491"/>
          <p:cNvSpPr/>
          <p:nvPr/>
        </p:nvSpPr>
        <p:spPr>
          <a:xfrm>
            <a:off x="774551" y="2019748"/>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492" name="object 492"/>
          <p:cNvSpPr txBox="1"/>
          <p:nvPr/>
        </p:nvSpPr>
        <p:spPr>
          <a:xfrm>
            <a:off x="793974" y="1968350"/>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493" name="object 493"/>
          <p:cNvSpPr/>
          <p:nvPr/>
        </p:nvSpPr>
        <p:spPr>
          <a:xfrm>
            <a:off x="774551" y="2058296"/>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494" name="object 494"/>
          <p:cNvSpPr txBox="1"/>
          <p:nvPr/>
        </p:nvSpPr>
        <p:spPr>
          <a:xfrm>
            <a:off x="793974" y="2006898"/>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495" name="object 495"/>
          <p:cNvSpPr/>
          <p:nvPr/>
        </p:nvSpPr>
        <p:spPr>
          <a:xfrm>
            <a:off x="2338891" y="2038574"/>
            <a:ext cx="54909" cy="78068"/>
          </a:xfrm>
          <a:custGeom>
            <a:avLst/>
            <a:gdLst/>
            <a:ahLst/>
            <a:cxnLst/>
            <a:rect l="l" t="t" r="r" b="b"/>
            <a:pathLst>
              <a:path w="93345" h="132714">
                <a:moveTo>
                  <a:pt x="0" y="0"/>
                </a:moveTo>
                <a:lnTo>
                  <a:pt x="0" y="132587"/>
                </a:lnTo>
                <a:lnTo>
                  <a:pt x="92963" y="132587"/>
                </a:lnTo>
                <a:lnTo>
                  <a:pt x="92963" y="0"/>
                </a:lnTo>
                <a:lnTo>
                  <a:pt x="0" y="0"/>
                </a:lnTo>
                <a:close/>
              </a:path>
            </a:pathLst>
          </a:custGeom>
          <a:ln w="18287">
            <a:solidFill>
              <a:srgbClr val="0000FF"/>
            </a:solidFill>
          </a:ln>
        </p:spPr>
        <p:txBody>
          <a:bodyPr wrap="square" lIns="0" tIns="0" rIns="0" bIns="0" rtlCol="0"/>
          <a:lstStyle/>
          <a:p>
            <a:endParaRPr sz="588"/>
          </a:p>
        </p:txBody>
      </p:sp>
      <p:sp>
        <p:nvSpPr>
          <p:cNvPr id="496" name="object 496"/>
          <p:cNvSpPr/>
          <p:nvPr/>
        </p:nvSpPr>
        <p:spPr>
          <a:xfrm>
            <a:off x="2362200" y="2096844"/>
            <a:ext cx="31376" cy="0"/>
          </a:xfrm>
          <a:custGeom>
            <a:avLst/>
            <a:gdLst/>
            <a:ahLst/>
            <a:cxnLst/>
            <a:rect l="l" t="t" r="r" b="b"/>
            <a:pathLst>
              <a:path w="53339">
                <a:moveTo>
                  <a:pt x="0" y="0"/>
                </a:moveTo>
                <a:lnTo>
                  <a:pt x="53339" y="0"/>
                </a:lnTo>
              </a:path>
            </a:pathLst>
          </a:custGeom>
          <a:ln w="18287">
            <a:solidFill>
              <a:srgbClr val="0000FF"/>
            </a:solidFill>
          </a:ln>
        </p:spPr>
        <p:txBody>
          <a:bodyPr wrap="square" lIns="0" tIns="0" rIns="0" bIns="0" rtlCol="0"/>
          <a:lstStyle/>
          <a:p>
            <a:endParaRPr sz="588"/>
          </a:p>
        </p:txBody>
      </p:sp>
      <p:sp>
        <p:nvSpPr>
          <p:cNvPr id="497" name="object 497"/>
          <p:cNvSpPr/>
          <p:nvPr/>
        </p:nvSpPr>
        <p:spPr>
          <a:xfrm>
            <a:off x="2362200" y="2058296"/>
            <a:ext cx="31376" cy="0"/>
          </a:xfrm>
          <a:custGeom>
            <a:avLst/>
            <a:gdLst/>
            <a:ahLst/>
            <a:cxnLst/>
            <a:rect l="l" t="t" r="r" b="b"/>
            <a:pathLst>
              <a:path w="53339">
                <a:moveTo>
                  <a:pt x="0" y="0"/>
                </a:moveTo>
                <a:lnTo>
                  <a:pt x="53339" y="0"/>
                </a:lnTo>
              </a:path>
            </a:pathLst>
          </a:custGeom>
          <a:ln w="18287">
            <a:solidFill>
              <a:srgbClr val="0000FF"/>
            </a:solidFill>
          </a:ln>
        </p:spPr>
        <p:txBody>
          <a:bodyPr wrap="square" lIns="0" tIns="0" rIns="0" bIns="0" rtlCol="0"/>
          <a:lstStyle/>
          <a:p>
            <a:endParaRPr sz="588"/>
          </a:p>
        </p:txBody>
      </p:sp>
      <p:sp>
        <p:nvSpPr>
          <p:cNvPr id="498" name="object 498"/>
          <p:cNvSpPr/>
          <p:nvPr/>
        </p:nvSpPr>
        <p:spPr>
          <a:xfrm>
            <a:off x="2393576" y="2096844"/>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499" name="object 499"/>
          <p:cNvSpPr txBox="1"/>
          <p:nvPr/>
        </p:nvSpPr>
        <p:spPr>
          <a:xfrm>
            <a:off x="2412999" y="204544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500" name="object 500"/>
          <p:cNvSpPr/>
          <p:nvPr/>
        </p:nvSpPr>
        <p:spPr>
          <a:xfrm>
            <a:off x="2393576" y="2058296"/>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01" name="object 501"/>
          <p:cNvSpPr txBox="1"/>
          <p:nvPr/>
        </p:nvSpPr>
        <p:spPr>
          <a:xfrm>
            <a:off x="2369968" y="1935222"/>
            <a:ext cx="77321" cy="117769"/>
          </a:xfrm>
          <a:prstGeom prst="rect">
            <a:avLst/>
          </a:prstGeom>
        </p:spPr>
        <p:txBody>
          <a:bodyPr vert="horz" wrap="square" lIns="0" tIns="23158" rIns="0" bIns="0" rtlCol="0">
            <a:spAutoFit/>
          </a:bodyPr>
          <a:lstStyle/>
          <a:p>
            <a:pPr marL="7470">
              <a:spcBef>
                <a:spcPts val="182"/>
              </a:spcBef>
            </a:pPr>
            <a:r>
              <a:rPr sz="265" dirty="0">
                <a:solidFill>
                  <a:srgbClr val="00007F"/>
                </a:solidFill>
                <a:latin typeface="Arial"/>
                <a:cs typeface="Arial"/>
              </a:rPr>
              <a:t>J16</a:t>
            </a:r>
            <a:endParaRPr sz="265">
              <a:latin typeface="Arial"/>
              <a:cs typeface="Arial"/>
            </a:endParaRPr>
          </a:p>
          <a:p>
            <a:pPr marL="50423">
              <a:spcBef>
                <a:spcPts val="132"/>
              </a:spcBef>
            </a:pPr>
            <a:r>
              <a:rPr sz="265" spc="3" dirty="0">
                <a:latin typeface="Arial"/>
                <a:cs typeface="Arial"/>
              </a:rPr>
              <a:t>2</a:t>
            </a:r>
            <a:endParaRPr sz="265">
              <a:latin typeface="Arial"/>
              <a:cs typeface="Arial"/>
            </a:endParaRPr>
          </a:p>
        </p:txBody>
      </p:sp>
      <p:sp>
        <p:nvSpPr>
          <p:cNvPr id="502" name="object 502"/>
          <p:cNvSpPr/>
          <p:nvPr/>
        </p:nvSpPr>
        <p:spPr>
          <a:xfrm>
            <a:off x="5343861" y="2240279"/>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503" name="object 503"/>
          <p:cNvSpPr/>
          <p:nvPr/>
        </p:nvSpPr>
        <p:spPr>
          <a:xfrm>
            <a:off x="5383305" y="2213385"/>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504" name="object 504"/>
          <p:cNvSpPr/>
          <p:nvPr/>
        </p:nvSpPr>
        <p:spPr>
          <a:xfrm>
            <a:off x="5343861" y="2260002"/>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505" name="object 505"/>
          <p:cNvSpPr/>
          <p:nvPr/>
        </p:nvSpPr>
        <p:spPr>
          <a:xfrm>
            <a:off x="5383305" y="2260002"/>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506" name="object 506"/>
          <p:cNvSpPr/>
          <p:nvPr/>
        </p:nvSpPr>
        <p:spPr>
          <a:xfrm>
            <a:off x="5383305"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07" name="object 507"/>
          <p:cNvSpPr/>
          <p:nvPr/>
        </p:nvSpPr>
        <p:spPr>
          <a:xfrm>
            <a:off x="5383305" y="229048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08" name="object 508"/>
          <p:cNvSpPr/>
          <p:nvPr/>
        </p:nvSpPr>
        <p:spPr>
          <a:xfrm>
            <a:off x="2091465" y="2782644"/>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509" name="object 509"/>
          <p:cNvSpPr/>
          <p:nvPr/>
        </p:nvSpPr>
        <p:spPr>
          <a:xfrm>
            <a:off x="2130014" y="2755751"/>
            <a:ext cx="0" cy="26894"/>
          </a:xfrm>
          <a:custGeom>
            <a:avLst/>
            <a:gdLst/>
            <a:ahLst/>
            <a:cxnLst/>
            <a:rect l="l" t="t" r="r" b="b"/>
            <a:pathLst>
              <a:path h="45720">
                <a:moveTo>
                  <a:pt x="-3047" y="22859"/>
                </a:moveTo>
                <a:lnTo>
                  <a:pt x="3047" y="22859"/>
                </a:lnTo>
              </a:path>
            </a:pathLst>
          </a:custGeom>
          <a:ln w="45719">
            <a:solidFill>
              <a:srgbClr val="0000FF"/>
            </a:solidFill>
          </a:ln>
        </p:spPr>
        <p:txBody>
          <a:bodyPr wrap="square" lIns="0" tIns="0" rIns="0" bIns="0" rtlCol="0"/>
          <a:lstStyle/>
          <a:p>
            <a:endParaRPr sz="588"/>
          </a:p>
        </p:txBody>
      </p:sp>
      <p:sp>
        <p:nvSpPr>
          <p:cNvPr id="510" name="object 510"/>
          <p:cNvSpPr/>
          <p:nvPr/>
        </p:nvSpPr>
        <p:spPr>
          <a:xfrm>
            <a:off x="2091465" y="2801471"/>
            <a:ext cx="77321" cy="0"/>
          </a:xfrm>
          <a:custGeom>
            <a:avLst/>
            <a:gdLst/>
            <a:ahLst/>
            <a:cxnLst/>
            <a:rect l="l" t="t" r="r" b="b"/>
            <a:pathLst>
              <a:path w="131445">
                <a:moveTo>
                  <a:pt x="0" y="0"/>
                </a:moveTo>
                <a:lnTo>
                  <a:pt x="131063" y="0"/>
                </a:lnTo>
              </a:path>
            </a:pathLst>
          </a:custGeom>
          <a:ln w="6095">
            <a:solidFill>
              <a:srgbClr val="0000FF"/>
            </a:solidFill>
          </a:ln>
        </p:spPr>
        <p:txBody>
          <a:bodyPr wrap="square" lIns="0" tIns="0" rIns="0" bIns="0" rtlCol="0"/>
          <a:lstStyle/>
          <a:p>
            <a:endParaRPr sz="588"/>
          </a:p>
        </p:txBody>
      </p:sp>
      <p:sp>
        <p:nvSpPr>
          <p:cNvPr id="511" name="object 511"/>
          <p:cNvSpPr/>
          <p:nvPr/>
        </p:nvSpPr>
        <p:spPr>
          <a:xfrm>
            <a:off x="2130014" y="2801471"/>
            <a:ext cx="0" cy="31376"/>
          </a:xfrm>
          <a:custGeom>
            <a:avLst/>
            <a:gdLst/>
            <a:ahLst/>
            <a:cxnLst/>
            <a:rect l="l" t="t" r="r" b="b"/>
            <a:pathLst>
              <a:path h="53339">
                <a:moveTo>
                  <a:pt x="0" y="0"/>
                </a:moveTo>
                <a:lnTo>
                  <a:pt x="0" y="53339"/>
                </a:lnTo>
              </a:path>
            </a:pathLst>
          </a:custGeom>
          <a:ln w="6095">
            <a:solidFill>
              <a:srgbClr val="0000FF"/>
            </a:solidFill>
          </a:ln>
        </p:spPr>
        <p:txBody>
          <a:bodyPr wrap="square" lIns="0" tIns="0" rIns="0" bIns="0" rtlCol="0"/>
          <a:lstStyle/>
          <a:p>
            <a:endParaRPr sz="588"/>
          </a:p>
        </p:txBody>
      </p:sp>
      <p:sp>
        <p:nvSpPr>
          <p:cNvPr id="512" name="object 512"/>
          <p:cNvSpPr txBox="1"/>
          <p:nvPr/>
        </p:nvSpPr>
        <p:spPr>
          <a:xfrm>
            <a:off x="2006001" y="2724971"/>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5</a:t>
            </a:r>
            <a:endParaRPr sz="265">
              <a:latin typeface="Arial"/>
              <a:cs typeface="Arial"/>
            </a:endParaRPr>
          </a:p>
        </p:txBody>
      </p:sp>
      <p:sp>
        <p:nvSpPr>
          <p:cNvPr id="513" name="object 513"/>
          <p:cNvSpPr txBox="1"/>
          <p:nvPr/>
        </p:nvSpPr>
        <p:spPr>
          <a:xfrm>
            <a:off x="2006001" y="2783241"/>
            <a:ext cx="92635"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10u</a:t>
            </a:r>
            <a:r>
              <a:rPr sz="265" spc="3" dirty="0">
                <a:solidFill>
                  <a:srgbClr val="00007F"/>
                </a:solidFill>
                <a:latin typeface="Arial"/>
                <a:cs typeface="Arial"/>
              </a:rPr>
              <a:t>F</a:t>
            </a:r>
            <a:endParaRPr sz="265">
              <a:latin typeface="Arial"/>
              <a:cs typeface="Arial"/>
            </a:endParaRPr>
          </a:p>
        </p:txBody>
      </p:sp>
      <p:sp>
        <p:nvSpPr>
          <p:cNvPr id="514" name="object 514"/>
          <p:cNvSpPr/>
          <p:nvPr/>
        </p:nvSpPr>
        <p:spPr>
          <a:xfrm>
            <a:off x="2130014" y="2716306"/>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515" name="object 515"/>
          <p:cNvSpPr/>
          <p:nvPr/>
        </p:nvSpPr>
        <p:spPr>
          <a:xfrm>
            <a:off x="2130014" y="283284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16" name="object 516"/>
          <p:cNvSpPr/>
          <p:nvPr/>
        </p:nvSpPr>
        <p:spPr>
          <a:xfrm>
            <a:off x="2226833" y="2135392"/>
            <a:ext cx="37726" cy="38847"/>
          </a:xfrm>
          <a:custGeom>
            <a:avLst/>
            <a:gdLst/>
            <a:ahLst/>
            <a:cxnLst/>
            <a:rect l="l" t="t" r="r" b="b"/>
            <a:pathLst>
              <a:path w="64135" h="66039">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957"/>
                </a:lnTo>
                <a:lnTo>
                  <a:pt x="9143" y="55625"/>
                </a:lnTo>
                <a:lnTo>
                  <a:pt x="19288" y="62864"/>
                </a:lnTo>
                <a:lnTo>
                  <a:pt x="32003" y="65531"/>
                </a:lnTo>
                <a:lnTo>
                  <a:pt x="44076" y="62864"/>
                </a:lnTo>
                <a:lnTo>
                  <a:pt x="54292" y="55625"/>
                </a:lnTo>
                <a:lnTo>
                  <a:pt x="61364" y="44957"/>
                </a:lnTo>
                <a:lnTo>
                  <a:pt x="64007" y="32003"/>
                </a:lnTo>
                <a:close/>
              </a:path>
            </a:pathLst>
          </a:custGeom>
          <a:ln w="6095">
            <a:solidFill>
              <a:srgbClr val="0000FF"/>
            </a:solidFill>
          </a:ln>
        </p:spPr>
        <p:txBody>
          <a:bodyPr wrap="square" lIns="0" tIns="0" rIns="0" bIns="0" rtlCol="0"/>
          <a:lstStyle/>
          <a:p>
            <a:endParaRPr sz="588"/>
          </a:p>
        </p:txBody>
      </p:sp>
      <p:sp>
        <p:nvSpPr>
          <p:cNvPr id="517" name="object 517"/>
          <p:cNvSpPr txBox="1"/>
          <p:nvPr/>
        </p:nvSpPr>
        <p:spPr>
          <a:xfrm>
            <a:off x="2161091" y="2124336"/>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3</a:t>
            </a:r>
            <a:endParaRPr sz="265">
              <a:latin typeface="Arial"/>
              <a:cs typeface="Arial"/>
            </a:endParaRPr>
          </a:p>
        </p:txBody>
      </p:sp>
      <p:sp>
        <p:nvSpPr>
          <p:cNvPr id="518" name="object 518"/>
          <p:cNvSpPr/>
          <p:nvPr/>
        </p:nvSpPr>
        <p:spPr>
          <a:xfrm>
            <a:off x="2245659"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19" name="object 519"/>
          <p:cNvSpPr/>
          <p:nvPr/>
        </p:nvSpPr>
        <p:spPr>
          <a:xfrm>
            <a:off x="2188284" y="4211618"/>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520" name="object 520"/>
          <p:cNvSpPr/>
          <p:nvPr/>
        </p:nvSpPr>
        <p:spPr>
          <a:xfrm>
            <a:off x="2245659" y="4234927"/>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521" name="object 521"/>
          <p:cNvSpPr/>
          <p:nvPr/>
        </p:nvSpPr>
        <p:spPr>
          <a:xfrm>
            <a:off x="2207111" y="4234927"/>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522" name="object 522"/>
          <p:cNvSpPr/>
          <p:nvPr/>
        </p:nvSpPr>
        <p:spPr>
          <a:xfrm>
            <a:off x="2245659" y="4265407"/>
            <a:ext cx="0" cy="39594"/>
          </a:xfrm>
          <a:custGeom>
            <a:avLst/>
            <a:gdLst/>
            <a:ahLst/>
            <a:cxnLst/>
            <a:rect l="l" t="t" r="r" b="b"/>
            <a:pathLst>
              <a:path h="67309">
                <a:moveTo>
                  <a:pt x="0" y="0"/>
                </a:moveTo>
                <a:lnTo>
                  <a:pt x="0" y="67055"/>
                </a:lnTo>
              </a:path>
            </a:pathLst>
          </a:custGeom>
          <a:ln w="6095">
            <a:solidFill>
              <a:srgbClr val="FF0000"/>
            </a:solidFill>
          </a:ln>
        </p:spPr>
        <p:txBody>
          <a:bodyPr wrap="square" lIns="0" tIns="0" rIns="0" bIns="0" rtlCol="0"/>
          <a:lstStyle/>
          <a:p>
            <a:endParaRPr sz="588"/>
          </a:p>
        </p:txBody>
      </p:sp>
      <p:sp>
        <p:nvSpPr>
          <p:cNvPr id="523" name="object 523"/>
          <p:cNvSpPr/>
          <p:nvPr/>
        </p:nvSpPr>
        <p:spPr>
          <a:xfrm>
            <a:off x="2207111" y="4265407"/>
            <a:ext cx="0" cy="39594"/>
          </a:xfrm>
          <a:custGeom>
            <a:avLst/>
            <a:gdLst/>
            <a:ahLst/>
            <a:cxnLst/>
            <a:rect l="l" t="t" r="r" b="b"/>
            <a:pathLst>
              <a:path h="67309">
                <a:moveTo>
                  <a:pt x="0" y="0"/>
                </a:moveTo>
                <a:lnTo>
                  <a:pt x="0" y="67055"/>
                </a:lnTo>
              </a:path>
            </a:pathLst>
          </a:custGeom>
          <a:ln w="6095">
            <a:solidFill>
              <a:srgbClr val="FF0000"/>
            </a:solidFill>
          </a:ln>
        </p:spPr>
        <p:txBody>
          <a:bodyPr wrap="square" lIns="0" tIns="0" rIns="0" bIns="0" rtlCol="0"/>
          <a:lstStyle/>
          <a:p>
            <a:endParaRPr sz="588"/>
          </a:p>
        </p:txBody>
      </p:sp>
      <p:sp>
        <p:nvSpPr>
          <p:cNvPr id="524" name="object 524"/>
          <p:cNvSpPr txBox="1"/>
          <p:nvPr/>
        </p:nvSpPr>
        <p:spPr>
          <a:xfrm>
            <a:off x="2163660" y="4284459"/>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525" name="object 525"/>
          <p:cNvSpPr/>
          <p:nvPr/>
        </p:nvSpPr>
        <p:spPr>
          <a:xfrm>
            <a:off x="5480124" y="3437068"/>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526" name="object 526"/>
          <p:cNvSpPr/>
          <p:nvPr/>
        </p:nvSpPr>
        <p:spPr>
          <a:xfrm>
            <a:off x="5537498" y="3460376"/>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527" name="object 527"/>
          <p:cNvSpPr/>
          <p:nvPr/>
        </p:nvSpPr>
        <p:spPr>
          <a:xfrm>
            <a:off x="5498950" y="3460376"/>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528" name="object 528"/>
          <p:cNvSpPr/>
          <p:nvPr/>
        </p:nvSpPr>
        <p:spPr>
          <a:xfrm>
            <a:off x="5537498" y="3490856"/>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529" name="object 529"/>
          <p:cNvSpPr/>
          <p:nvPr/>
        </p:nvSpPr>
        <p:spPr>
          <a:xfrm>
            <a:off x="5498950" y="3490856"/>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530" name="object 530"/>
          <p:cNvSpPr txBox="1"/>
          <p:nvPr/>
        </p:nvSpPr>
        <p:spPr>
          <a:xfrm>
            <a:off x="5455498" y="3509909"/>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531" name="object 531"/>
          <p:cNvSpPr/>
          <p:nvPr/>
        </p:nvSpPr>
        <p:spPr>
          <a:xfrm>
            <a:off x="4375672" y="2008094"/>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532" name="object 532"/>
          <p:cNvSpPr/>
          <p:nvPr/>
        </p:nvSpPr>
        <p:spPr>
          <a:xfrm>
            <a:off x="4415118" y="1981199"/>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533" name="object 533"/>
          <p:cNvSpPr/>
          <p:nvPr/>
        </p:nvSpPr>
        <p:spPr>
          <a:xfrm>
            <a:off x="4375672" y="2026919"/>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534" name="object 534"/>
          <p:cNvSpPr/>
          <p:nvPr/>
        </p:nvSpPr>
        <p:spPr>
          <a:xfrm>
            <a:off x="4415118" y="2026920"/>
            <a:ext cx="0" cy="31376"/>
          </a:xfrm>
          <a:custGeom>
            <a:avLst/>
            <a:gdLst/>
            <a:ahLst/>
            <a:cxnLst/>
            <a:rect l="l" t="t" r="r" b="b"/>
            <a:pathLst>
              <a:path h="53339">
                <a:moveTo>
                  <a:pt x="0" y="0"/>
                </a:moveTo>
                <a:lnTo>
                  <a:pt x="0" y="53339"/>
                </a:lnTo>
              </a:path>
            </a:pathLst>
          </a:custGeom>
          <a:ln w="6095">
            <a:solidFill>
              <a:srgbClr val="0000FF"/>
            </a:solidFill>
          </a:ln>
        </p:spPr>
        <p:txBody>
          <a:bodyPr wrap="square" lIns="0" tIns="0" rIns="0" bIns="0" rtlCol="0"/>
          <a:lstStyle/>
          <a:p>
            <a:endParaRPr sz="588"/>
          </a:p>
        </p:txBody>
      </p:sp>
      <p:sp>
        <p:nvSpPr>
          <p:cNvPr id="535" name="object 535"/>
          <p:cNvSpPr txBox="1"/>
          <p:nvPr/>
        </p:nvSpPr>
        <p:spPr>
          <a:xfrm>
            <a:off x="4446194" y="1930698"/>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7</a:t>
            </a:r>
            <a:endParaRPr sz="265">
              <a:latin typeface="Arial"/>
              <a:cs typeface="Arial"/>
            </a:endParaRPr>
          </a:p>
        </p:txBody>
      </p:sp>
      <p:sp>
        <p:nvSpPr>
          <p:cNvPr id="536" name="object 536"/>
          <p:cNvSpPr txBox="1"/>
          <p:nvPr/>
        </p:nvSpPr>
        <p:spPr>
          <a:xfrm>
            <a:off x="4446194" y="2008691"/>
            <a:ext cx="10272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0.1u</a:t>
            </a:r>
            <a:r>
              <a:rPr sz="265" spc="3" dirty="0">
                <a:solidFill>
                  <a:srgbClr val="00007F"/>
                </a:solidFill>
                <a:latin typeface="Arial"/>
                <a:cs typeface="Arial"/>
              </a:rPr>
              <a:t>F</a:t>
            </a:r>
            <a:endParaRPr sz="265">
              <a:latin typeface="Arial"/>
              <a:cs typeface="Arial"/>
            </a:endParaRPr>
          </a:p>
        </p:txBody>
      </p:sp>
      <p:sp>
        <p:nvSpPr>
          <p:cNvPr id="537" name="object 537"/>
          <p:cNvSpPr/>
          <p:nvPr/>
        </p:nvSpPr>
        <p:spPr>
          <a:xfrm>
            <a:off x="4415118" y="1941755"/>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538" name="object 538"/>
          <p:cNvSpPr txBox="1"/>
          <p:nvPr/>
        </p:nvSpPr>
        <p:spPr>
          <a:xfrm>
            <a:off x="4371665" y="1927639"/>
            <a:ext cx="40780" cy="34364"/>
          </a:xfrm>
          <a:prstGeom prst="rect">
            <a:avLst/>
          </a:prstGeom>
        </p:spPr>
        <p:txBody>
          <a:bodyPr vert="vert270" wrap="square" lIns="0" tIns="747" rIns="0" bIns="0" rtlCol="0">
            <a:spAutoFit/>
          </a:bodyPr>
          <a:lstStyle/>
          <a:p>
            <a:pPr marL="7470">
              <a:spcBef>
                <a:spcPts val="6"/>
              </a:spcBef>
            </a:pPr>
            <a:r>
              <a:rPr sz="265" dirty="0">
                <a:latin typeface="Arial"/>
                <a:cs typeface="Arial"/>
              </a:rPr>
              <a:t>1</a:t>
            </a:r>
            <a:endParaRPr sz="265">
              <a:latin typeface="Arial"/>
              <a:cs typeface="Arial"/>
            </a:endParaRPr>
          </a:p>
        </p:txBody>
      </p:sp>
      <p:sp>
        <p:nvSpPr>
          <p:cNvPr id="539" name="object 539"/>
          <p:cNvSpPr txBox="1"/>
          <p:nvPr/>
        </p:nvSpPr>
        <p:spPr>
          <a:xfrm>
            <a:off x="4371665" y="1462366"/>
            <a:ext cx="40780" cy="61258"/>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9" dirty="0">
                <a:uFill>
                  <a:solidFill>
                    <a:srgbClr val="FF0000"/>
                  </a:solidFill>
                </a:uFill>
                <a:latin typeface="Arial"/>
                <a:cs typeface="Arial"/>
              </a:rPr>
              <a:t> </a:t>
            </a:r>
            <a:endParaRPr sz="265">
              <a:latin typeface="Arial"/>
              <a:cs typeface="Arial"/>
            </a:endParaRPr>
          </a:p>
        </p:txBody>
      </p:sp>
      <p:sp>
        <p:nvSpPr>
          <p:cNvPr id="540" name="object 540"/>
          <p:cNvSpPr txBox="1"/>
          <p:nvPr/>
        </p:nvSpPr>
        <p:spPr>
          <a:xfrm>
            <a:off x="4371665" y="2050826"/>
            <a:ext cx="40780" cy="60885"/>
          </a:xfrm>
          <a:prstGeom prst="rect">
            <a:avLst/>
          </a:prstGeom>
        </p:spPr>
        <p:txBody>
          <a:bodyPr vert="vert270" wrap="square" lIns="0" tIns="747" rIns="0" bIns="0" rtlCol="0">
            <a:spAutoFit/>
          </a:bodyPr>
          <a:lstStyle/>
          <a:p>
            <a:pPr marL="7470">
              <a:spcBef>
                <a:spcPts val="6"/>
              </a:spcBef>
            </a:pPr>
            <a:r>
              <a:rPr sz="265" u="sng" spc="3" dirty="0">
                <a:uFill>
                  <a:solidFill>
                    <a:srgbClr val="FF0000"/>
                  </a:solidFill>
                </a:uFill>
                <a:latin typeface="Arial"/>
                <a:cs typeface="Arial"/>
              </a:rPr>
              <a:t>2</a:t>
            </a:r>
            <a:r>
              <a:rPr sz="265" u="sng" spc="-12" dirty="0">
                <a:uFill>
                  <a:solidFill>
                    <a:srgbClr val="FF0000"/>
                  </a:solidFill>
                </a:uFill>
                <a:latin typeface="Arial"/>
                <a:cs typeface="Arial"/>
              </a:rPr>
              <a:t> </a:t>
            </a:r>
            <a:endParaRPr sz="265">
              <a:latin typeface="Arial"/>
              <a:cs typeface="Arial"/>
            </a:endParaRPr>
          </a:p>
        </p:txBody>
      </p:sp>
      <p:sp>
        <p:nvSpPr>
          <p:cNvPr id="541" name="object 541"/>
          <p:cNvSpPr/>
          <p:nvPr/>
        </p:nvSpPr>
        <p:spPr>
          <a:xfrm>
            <a:off x="2052021" y="2038574"/>
            <a:ext cx="54909" cy="78068"/>
          </a:xfrm>
          <a:custGeom>
            <a:avLst/>
            <a:gdLst/>
            <a:ahLst/>
            <a:cxnLst/>
            <a:rect l="l" t="t" r="r" b="b"/>
            <a:pathLst>
              <a:path w="93345" h="132714">
                <a:moveTo>
                  <a:pt x="0" y="0"/>
                </a:moveTo>
                <a:lnTo>
                  <a:pt x="0" y="132587"/>
                </a:lnTo>
                <a:lnTo>
                  <a:pt x="92963" y="132587"/>
                </a:lnTo>
                <a:lnTo>
                  <a:pt x="92963" y="0"/>
                </a:lnTo>
                <a:lnTo>
                  <a:pt x="0" y="0"/>
                </a:lnTo>
                <a:close/>
              </a:path>
            </a:pathLst>
          </a:custGeom>
          <a:ln w="18287">
            <a:solidFill>
              <a:srgbClr val="0000FF"/>
            </a:solidFill>
          </a:ln>
        </p:spPr>
        <p:txBody>
          <a:bodyPr wrap="square" lIns="0" tIns="0" rIns="0" bIns="0" rtlCol="0"/>
          <a:lstStyle/>
          <a:p>
            <a:endParaRPr sz="588"/>
          </a:p>
        </p:txBody>
      </p:sp>
      <p:sp>
        <p:nvSpPr>
          <p:cNvPr id="542" name="object 542"/>
          <p:cNvSpPr/>
          <p:nvPr/>
        </p:nvSpPr>
        <p:spPr>
          <a:xfrm>
            <a:off x="2052021" y="2096844"/>
            <a:ext cx="31376" cy="0"/>
          </a:xfrm>
          <a:custGeom>
            <a:avLst/>
            <a:gdLst/>
            <a:ahLst/>
            <a:cxnLst/>
            <a:rect l="l" t="t" r="r" b="b"/>
            <a:pathLst>
              <a:path w="53339">
                <a:moveTo>
                  <a:pt x="0" y="0"/>
                </a:moveTo>
                <a:lnTo>
                  <a:pt x="53339" y="0"/>
                </a:lnTo>
              </a:path>
            </a:pathLst>
          </a:custGeom>
          <a:ln w="18287">
            <a:solidFill>
              <a:srgbClr val="0000FF"/>
            </a:solidFill>
          </a:ln>
        </p:spPr>
        <p:txBody>
          <a:bodyPr wrap="square" lIns="0" tIns="0" rIns="0" bIns="0" rtlCol="0"/>
          <a:lstStyle/>
          <a:p>
            <a:endParaRPr sz="588"/>
          </a:p>
        </p:txBody>
      </p:sp>
      <p:sp>
        <p:nvSpPr>
          <p:cNvPr id="543" name="object 543"/>
          <p:cNvSpPr/>
          <p:nvPr/>
        </p:nvSpPr>
        <p:spPr>
          <a:xfrm>
            <a:off x="2052021" y="2058296"/>
            <a:ext cx="31376" cy="0"/>
          </a:xfrm>
          <a:custGeom>
            <a:avLst/>
            <a:gdLst/>
            <a:ahLst/>
            <a:cxnLst/>
            <a:rect l="l" t="t" r="r" b="b"/>
            <a:pathLst>
              <a:path w="53339">
                <a:moveTo>
                  <a:pt x="0" y="0"/>
                </a:moveTo>
                <a:lnTo>
                  <a:pt x="53339" y="0"/>
                </a:lnTo>
              </a:path>
            </a:pathLst>
          </a:custGeom>
          <a:ln w="18287">
            <a:solidFill>
              <a:srgbClr val="0000FF"/>
            </a:solidFill>
          </a:ln>
        </p:spPr>
        <p:txBody>
          <a:bodyPr wrap="square" lIns="0" tIns="0" rIns="0" bIns="0" rtlCol="0"/>
          <a:lstStyle/>
          <a:p>
            <a:endParaRPr sz="588"/>
          </a:p>
        </p:txBody>
      </p:sp>
      <p:sp>
        <p:nvSpPr>
          <p:cNvPr id="544" name="object 544"/>
          <p:cNvSpPr/>
          <p:nvPr/>
        </p:nvSpPr>
        <p:spPr>
          <a:xfrm>
            <a:off x="2013472" y="2096844"/>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45" name="object 545"/>
          <p:cNvSpPr txBox="1"/>
          <p:nvPr/>
        </p:nvSpPr>
        <p:spPr>
          <a:xfrm>
            <a:off x="1997933" y="204544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546" name="object 546"/>
          <p:cNvSpPr/>
          <p:nvPr/>
        </p:nvSpPr>
        <p:spPr>
          <a:xfrm>
            <a:off x="2013472" y="2058296"/>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47" name="object 547"/>
          <p:cNvSpPr txBox="1"/>
          <p:nvPr/>
        </p:nvSpPr>
        <p:spPr>
          <a:xfrm>
            <a:off x="1997933" y="1935222"/>
            <a:ext cx="74706" cy="117769"/>
          </a:xfrm>
          <a:prstGeom prst="rect">
            <a:avLst/>
          </a:prstGeom>
        </p:spPr>
        <p:txBody>
          <a:bodyPr vert="horz" wrap="square" lIns="0" tIns="23158" rIns="0" bIns="0" rtlCol="0">
            <a:spAutoFit/>
          </a:bodyPr>
          <a:lstStyle/>
          <a:p>
            <a:pPr marL="11579">
              <a:spcBef>
                <a:spcPts val="182"/>
              </a:spcBef>
            </a:pPr>
            <a:r>
              <a:rPr sz="265" dirty="0">
                <a:solidFill>
                  <a:srgbClr val="00007F"/>
                </a:solidFill>
                <a:latin typeface="Arial"/>
                <a:cs typeface="Arial"/>
              </a:rPr>
              <a:t>J1</a:t>
            </a:r>
            <a:r>
              <a:rPr sz="265" spc="3" dirty="0">
                <a:solidFill>
                  <a:srgbClr val="00007F"/>
                </a:solidFill>
                <a:latin typeface="Arial"/>
                <a:cs typeface="Arial"/>
              </a:rPr>
              <a:t>5</a:t>
            </a:r>
            <a:endParaRPr sz="265">
              <a:latin typeface="Arial"/>
              <a:cs typeface="Arial"/>
            </a:endParaRPr>
          </a:p>
          <a:p>
            <a:pPr marL="7470">
              <a:spcBef>
                <a:spcPts val="132"/>
              </a:spcBef>
            </a:pPr>
            <a:r>
              <a:rPr sz="265" spc="3" dirty="0">
                <a:latin typeface="Arial"/>
                <a:cs typeface="Arial"/>
              </a:rPr>
              <a:t>2</a:t>
            </a:r>
            <a:endParaRPr sz="265">
              <a:latin typeface="Arial"/>
              <a:cs typeface="Arial"/>
            </a:endParaRPr>
          </a:p>
        </p:txBody>
      </p:sp>
      <p:sp>
        <p:nvSpPr>
          <p:cNvPr id="548" name="object 548"/>
          <p:cNvSpPr/>
          <p:nvPr/>
        </p:nvSpPr>
        <p:spPr>
          <a:xfrm>
            <a:off x="4395395" y="1438835"/>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549" name="object 549"/>
          <p:cNvSpPr txBox="1"/>
          <p:nvPr/>
        </p:nvSpPr>
        <p:spPr>
          <a:xfrm>
            <a:off x="4368201" y="1283664"/>
            <a:ext cx="106082" cy="144085"/>
          </a:xfrm>
          <a:prstGeom prst="rect">
            <a:avLst/>
          </a:prstGeom>
        </p:spPr>
        <p:txBody>
          <a:bodyPr vert="horz" wrap="square" lIns="0" tIns="31376" rIns="0" bIns="0" rtlCol="0">
            <a:spAutoFit/>
          </a:bodyPr>
          <a:lstStyle/>
          <a:p>
            <a:pPr marL="7470">
              <a:spcBef>
                <a:spcPts val="247"/>
              </a:spcBef>
            </a:pPr>
            <a:r>
              <a:rPr sz="382" b="1" spc="9" dirty="0">
                <a:latin typeface="Courier New"/>
                <a:cs typeface="Courier New"/>
              </a:rPr>
              <a:t>BS</a:t>
            </a:r>
            <a:r>
              <a:rPr sz="382" b="1" spc="6" dirty="0">
                <a:latin typeface="Courier New"/>
                <a:cs typeface="Courier New"/>
              </a:rPr>
              <a:t>T</a:t>
            </a:r>
            <a:endParaRPr sz="382">
              <a:latin typeface="Courier New"/>
              <a:cs typeface="Courier New"/>
            </a:endParaRPr>
          </a:p>
          <a:p>
            <a:pPr marL="7470">
              <a:spcBef>
                <a:spcPts val="124"/>
              </a:spcBef>
            </a:pPr>
            <a:r>
              <a:rPr sz="265" dirty="0">
                <a:solidFill>
                  <a:srgbClr val="00007F"/>
                </a:solidFill>
                <a:latin typeface="Arial"/>
                <a:cs typeface="Arial"/>
              </a:rPr>
              <a:t>TP11</a:t>
            </a:r>
            <a:endParaRPr sz="265">
              <a:latin typeface="Arial"/>
              <a:cs typeface="Arial"/>
            </a:endParaRPr>
          </a:p>
        </p:txBody>
      </p:sp>
      <p:sp>
        <p:nvSpPr>
          <p:cNvPr id="550" name="object 550"/>
          <p:cNvSpPr/>
          <p:nvPr/>
        </p:nvSpPr>
        <p:spPr>
          <a:xfrm>
            <a:off x="991497" y="3974950"/>
            <a:ext cx="53788" cy="78068"/>
          </a:xfrm>
          <a:custGeom>
            <a:avLst/>
            <a:gdLst/>
            <a:ahLst/>
            <a:cxnLst/>
            <a:rect l="l" t="t" r="r" b="b"/>
            <a:pathLst>
              <a:path w="91439" h="132714">
                <a:moveTo>
                  <a:pt x="0" y="0"/>
                </a:moveTo>
                <a:lnTo>
                  <a:pt x="0" y="132587"/>
                </a:lnTo>
                <a:lnTo>
                  <a:pt x="91439" y="132587"/>
                </a:lnTo>
                <a:lnTo>
                  <a:pt x="91439" y="0"/>
                </a:lnTo>
                <a:lnTo>
                  <a:pt x="0" y="0"/>
                </a:lnTo>
                <a:close/>
              </a:path>
            </a:pathLst>
          </a:custGeom>
          <a:ln w="18287">
            <a:solidFill>
              <a:srgbClr val="0000FF"/>
            </a:solidFill>
          </a:ln>
        </p:spPr>
        <p:txBody>
          <a:bodyPr wrap="square" lIns="0" tIns="0" rIns="0" bIns="0" rtlCol="0"/>
          <a:lstStyle/>
          <a:p>
            <a:endParaRPr sz="588"/>
          </a:p>
        </p:txBody>
      </p:sp>
      <p:sp>
        <p:nvSpPr>
          <p:cNvPr id="551" name="object 551"/>
          <p:cNvSpPr/>
          <p:nvPr/>
        </p:nvSpPr>
        <p:spPr>
          <a:xfrm>
            <a:off x="1014804" y="4033221"/>
            <a:ext cx="30629" cy="0"/>
          </a:xfrm>
          <a:custGeom>
            <a:avLst/>
            <a:gdLst/>
            <a:ahLst/>
            <a:cxnLst/>
            <a:rect l="l" t="t" r="r" b="b"/>
            <a:pathLst>
              <a:path w="52069">
                <a:moveTo>
                  <a:pt x="0" y="0"/>
                </a:moveTo>
                <a:lnTo>
                  <a:pt x="51815" y="0"/>
                </a:lnTo>
              </a:path>
            </a:pathLst>
          </a:custGeom>
          <a:ln w="18287">
            <a:solidFill>
              <a:srgbClr val="0000FF"/>
            </a:solidFill>
          </a:ln>
        </p:spPr>
        <p:txBody>
          <a:bodyPr wrap="square" lIns="0" tIns="0" rIns="0" bIns="0" rtlCol="0"/>
          <a:lstStyle/>
          <a:p>
            <a:endParaRPr sz="588"/>
          </a:p>
        </p:txBody>
      </p:sp>
      <p:sp>
        <p:nvSpPr>
          <p:cNvPr id="552" name="object 552"/>
          <p:cNvSpPr/>
          <p:nvPr/>
        </p:nvSpPr>
        <p:spPr>
          <a:xfrm>
            <a:off x="1014804" y="3994673"/>
            <a:ext cx="30629" cy="0"/>
          </a:xfrm>
          <a:custGeom>
            <a:avLst/>
            <a:gdLst/>
            <a:ahLst/>
            <a:cxnLst/>
            <a:rect l="l" t="t" r="r" b="b"/>
            <a:pathLst>
              <a:path w="52069">
                <a:moveTo>
                  <a:pt x="0" y="0"/>
                </a:moveTo>
                <a:lnTo>
                  <a:pt x="51815" y="0"/>
                </a:lnTo>
              </a:path>
            </a:pathLst>
          </a:custGeom>
          <a:ln w="18287">
            <a:solidFill>
              <a:srgbClr val="0000FF"/>
            </a:solidFill>
          </a:ln>
        </p:spPr>
        <p:txBody>
          <a:bodyPr wrap="square" lIns="0" tIns="0" rIns="0" bIns="0" rtlCol="0"/>
          <a:lstStyle/>
          <a:p>
            <a:endParaRPr sz="588"/>
          </a:p>
        </p:txBody>
      </p:sp>
      <p:sp>
        <p:nvSpPr>
          <p:cNvPr id="553" name="object 553"/>
          <p:cNvSpPr txBox="1"/>
          <p:nvPr/>
        </p:nvSpPr>
        <p:spPr>
          <a:xfrm>
            <a:off x="1022574" y="3886796"/>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3</a:t>
            </a:r>
            <a:endParaRPr sz="265">
              <a:latin typeface="Arial"/>
              <a:cs typeface="Arial"/>
            </a:endParaRPr>
          </a:p>
        </p:txBody>
      </p:sp>
      <p:sp>
        <p:nvSpPr>
          <p:cNvPr id="554" name="object 554"/>
          <p:cNvSpPr/>
          <p:nvPr/>
        </p:nvSpPr>
        <p:spPr>
          <a:xfrm>
            <a:off x="1045284" y="4033221"/>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55" name="object 555"/>
          <p:cNvSpPr/>
          <p:nvPr/>
        </p:nvSpPr>
        <p:spPr>
          <a:xfrm>
            <a:off x="1045284" y="3994673"/>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56" name="object 556"/>
          <p:cNvSpPr txBox="1"/>
          <p:nvPr/>
        </p:nvSpPr>
        <p:spPr>
          <a:xfrm>
            <a:off x="1064708" y="3943274"/>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557" name="object 557"/>
          <p:cNvSpPr/>
          <p:nvPr/>
        </p:nvSpPr>
        <p:spPr>
          <a:xfrm>
            <a:off x="1316915" y="2046642"/>
            <a:ext cx="77321" cy="0"/>
          </a:xfrm>
          <a:custGeom>
            <a:avLst/>
            <a:gdLst/>
            <a:ahLst/>
            <a:cxnLst/>
            <a:rect l="l" t="t" r="r" b="b"/>
            <a:pathLst>
              <a:path w="131444">
                <a:moveTo>
                  <a:pt x="0" y="0"/>
                </a:moveTo>
                <a:lnTo>
                  <a:pt x="131063" y="0"/>
                </a:lnTo>
              </a:path>
            </a:pathLst>
          </a:custGeom>
          <a:ln w="6095">
            <a:solidFill>
              <a:srgbClr val="0000FF"/>
            </a:solidFill>
          </a:ln>
        </p:spPr>
        <p:txBody>
          <a:bodyPr wrap="square" lIns="0" tIns="0" rIns="0" bIns="0" rtlCol="0"/>
          <a:lstStyle/>
          <a:p>
            <a:endParaRPr sz="588"/>
          </a:p>
        </p:txBody>
      </p:sp>
      <p:sp>
        <p:nvSpPr>
          <p:cNvPr id="558" name="object 558"/>
          <p:cNvSpPr/>
          <p:nvPr/>
        </p:nvSpPr>
        <p:spPr>
          <a:xfrm>
            <a:off x="1355464" y="2019748"/>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559" name="object 559"/>
          <p:cNvSpPr/>
          <p:nvPr/>
        </p:nvSpPr>
        <p:spPr>
          <a:xfrm>
            <a:off x="1316915" y="2066364"/>
            <a:ext cx="77321" cy="0"/>
          </a:xfrm>
          <a:custGeom>
            <a:avLst/>
            <a:gdLst/>
            <a:ahLst/>
            <a:cxnLst/>
            <a:rect l="l" t="t" r="r" b="b"/>
            <a:pathLst>
              <a:path w="131444">
                <a:moveTo>
                  <a:pt x="0" y="0"/>
                </a:moveTo>
                <a:lnTo>
                  <a:pt x="131063" y="0"/>
                </a:lnTo>
              </a:path>
            </a:pathLst>
          </a:custGeom>
          <a:ln w="6095">
            <a:solidFill>
              <a:srgbClr val="0000FF"/>
            </a:solidFill>
          </a:ln>
        </p:spPr>
        <p:txBody>
          <a:bodyPr wrap="square" lIns="0" tIns="0" rIns="0" bIns="0" rtlCol="0"/>
          <a:lstStyle/>
          <a:p>
            <a:endParaRPr sz="588"/>
          </a:p>
        </p:txBody>
      </p:sp>
      <p:sp>
        <p:nvSpPr>
          <p:cNvPr id="560" name="object 560"/>
          <p:cNvSpPr/>
          <p:nvPr/>
        </p:nvSpPr>
        <p:spPr>
          <a:xfrm>
            <a:off x="1355464" y="2066364"/>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561" name="object 561"/>
          <p:cNvSpPr/>
          <p:nvPr/>
        </p:nvSpPr>
        <p:spPr>
          <a:xfrm>
            <a:off x="1355464" y="1981199"/>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62" name="object 562"/>
          <p:cNvSpPr/>
          <p:nvPr/>
        </p:nvSpPr>
        <p:spPr>
          <a:xfrm>
            <a:off x="1355464" y="2096844"/>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63" name="object 563"/>
          <p:cNvSpPr/>
          <p:nvPr/>
        </p:nvSpPr>
        <p:spPr>
          <a:xfrm>
            <a:off x="5286488" y="2522668"/>
            <a:ext cx="37726" cy="38847"/>
          </a:xfrm>
          <a:custGeom>
            <a:avLst/>
            <a:gdLst/>
            <a:ahLst/>
            <a:cxnLst/>
            <a:rect l="l" t="t" r="r" b="b"/>
            <a:pathLst>
              <a:path w="64134" h="66039">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957"/>
                </a:lnTo>
                <a:lnTo>
                  <a:pt x="9143" y="55625"/>
                </a:lnTo>
                <a:lnTo>
                  <a:pt x="19288" y="62864"/>
                </a:lnTo>
                <a:lnTo>
                  <a:pt x="32003" y="65531"/>
                </a:lnTo>
                <a:lnTo>
                  <a:pt x="44076" y="62864"/>
                </a:lnTo>
                <a:lnTo>
                  <a:pt x="54292" y="55625"/>
                </a:lnTo>
                <a:lnTo>
                  <a:pt x="61364" y="44957"/>
                </a:lnTo>
                <a:lnTo>
                  <a:pt x="64007" y="32003"/>
                </a:lnTo>
                <a:close/>
              </a:path>
            </a:pathLst>
          </a:custGeom>
          <a:ln w="6095">
            <a:solidFill>
              <a:srgbClr val="0000FF"/>
            </a:solidFill>
          </a:ln>
        </p:spPr>
        <p:txBody>
          <a:bodyPr wrap="square" lIns="0" tIns="0" rIns="0" bIns="0" rtlCol="0"/>
          <a:lstStyle/>
          <a:p>
            <a:endParaRPr sz="588"/>
          </a:p>
        </p:txBody>
      </p:sp>
      <p:sp>
        <p:nvSpPr>
          <p:cNvPr id="564" name="object 564"/>
          <p:cNvSpPr txBox="1"/>
          <p:nvPr/>
        </p:nvSpPr>
        <p:spPr>
          <a:xfrm>
            <a:off x="5244351" y="2449755"/>
            <a:ext cx="222250" cy="67851"/>
          </a:xfrm>
          <a:prstGeom prst="rect">
            <a:avLst/>
          </a:prstGeom>
        </p:spPr>
        <p:txBody>
          <a:bodyPr vert="horz" wrap="square" lIns="0" tIns="8965" rIns="0" bIns="0" rtlCol="0">
            <a:spAutoFit/>
          </a:bodyPr>
          <a:lstStyle/>
          <a:p>
            <a:pPr marL="22410">
              <a:spcBef>
                <a:spcPts val="71"/>
              </a:spcBef>
            </a:pPr>
            <a:r>
              <a:rPr sz="265" dirty="0">
                <a:solidFill>
                  <a:srgbClr val="00007F"/>
                </a:solidFill>
                <a:latin typeface="Arial"/>
                <a:cs typeface="Arial"/>
              </a:rPr>
              <a:t>TP10</a:t>
            </a:r>
            <a:r>
              <a:rPr sz="265" spc="26" dirty="0">
                <a:solidFill>
                  <a:srgbClr val="00007F"/>
                </a:solidFill>
                <a:latin typeface="Arial"/>
                <a:cs typeface="Arial"/>
              </a:rPr>
              <a:t> </a:t>
            </a:r>
            <a:r>
              <a:rPr sz="573" b="1" spc="9" baseline="-21367" dirty="0">
                <a:latin typeface="Courier New"/>
                <a:cs typeface="Courier New"/>
              </a:rPr>
              <a:t>FB</a:t>
            </a:r>
            <a:endParaRPr sz="573" baseline="-21367">
              <a:latin typeface="Courier New"/>
              <a:cs typeface="Courier New"/>
            </a:endParaRPr>
          </a:p>
        </p:txBody>
      </p:sp>
      <p:sp>
        <p:nvSpPr>
          <p:cNvPr id="565" name="object 565"/>
          <p:cNvSpPr/>
          <p:nvPr/>
        </p:nvSpPr>
        <p:spPr>
          <a:xfrm>
            <a:off x="5305312" y="256211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66" name="object 566"/>
          <p:cNvSpPr/>
          <p:nvPr/>
        </p:nvSpPr>
        <p:spPr>
          <a:xfrm>
            <a:off x="5700656" y="3518648"/>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567" name="object 567"/>
          <p:cNvSpPr/>
          <p:nvPr/>
        </p:nvSpPr>
        <p:spPr>
          <a:xfrm>
            <a:off x="5692588" y="3530301"/>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568" name="object 568"/>
          <p:cNvSpPr/>
          <p:nvPr/>
        </p:nvSpPr>
        <p:spPr>
          <a:xfrm>
            <a:off x="5762512" y="3530301"/>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569" name="object 569"/>
          <p:cNvSpPr/>
          <p:nvPr/>
        </p:nvSpPr>
        <p:spPr>
          <a:xfrm>
            <a:off x="5731136" y="3518648"/>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570" name="object 570"/>
          <p:cNvSpPr txBox="1"/>
          <p:nvPr/>
        </p:nvSpPr>
        <p:spPr>
          <a:xfrm>
            <a:off x="5542876" y="3441250"/>
            <a:ext cx="172197" cy="84865"/>
          </a:xfrm>
          <a:prstGeom prst="rect">
            <a:avLst/>
          </a:prstGeom>
        </p:spPr>
        <p:txBody>
          <a:bodyPr vert="horz" wrap="square" lIns="0" tIns="7844" rIns="0" bIns="0" rtlCol="0">
            <a:spAutoFit/>
          </a:bodyPr>
          <a:lstStyle/>
          <a:p>
            <a:pPr marL="22410">
              <a:lnSpc>
                <a:spcPts val="312"/>
              </a:lnSpc>
              <a:spcBef>
                <a:spcPts val="62"/>
              </a:spcBef>
            </a:pPr>
            <a:r>
              <a:rPr sz="397" baseline="18518" dirty="0">
                <a:solidFill>
                  <a:srgbClr val="00007F"/>
                </a:solidFill>
                <a:latin typeface="Arial"/>
                <a:cs typeface="Arial"/>
              </a:rPr>
              <a:t>J7</a:t>
            </a:r>
            <a:r>
              <a:rPr sz="397" spc="-26" baseline="18518" dirty="0">
                <a:solidFill>
                  <a:srgbClr val="00007F"/>
                </a:solidFill>
                <a:latin typeface="Arial"/>
                <a:cs typeface="Arial"/>
              </a:rPr>
              <a:t> </a:t>
            </a:r>
            <a:r>
              <a:rPr sz="265" dirty="0">
                <a:solidFill>
                  <a:srgbClr val="00007F"/>
                </a:solidFill>
                <a:latin typeface="Arial"/>
                <a:cs typeface="Arial"/>
              </a:rPr>
              <a:t>R16</a:t>
            </a:r>
            <a:endParaRPr sz="265">
              <a:latin typeface="Arial"/>
              <a:cs typeface="Arial"/>
            </a:endParaRPr>
          </a:p>
          <a:p>
            <a:pPr marL="102714">
              <a:lnSpc>
                <a:spcPts val="312"/>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571" name="object 571"/>
          <p:cNvSpPr/>
          <p:nvPr/>
        </p:nvSpPr>
        <p:spPr>
          <a:xfrm>
            <a:off x="5770581" y="3530301"/>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572" name="object 572"/>
          <p:cNvSpPr txBox="1"/>
          <p:nvPr/>
        </p:nvSpPr>
        <p:spPr>
          <a:xfrm>
            <a:off x="5758625" y="3437665"/>
            <a:ext cx="104588" cy="89481"/>
          </a:xfrm>
          <a:prstGeom prst="rect">
            <a:avLst/>
          </a:prstGeom>
        </p:spPr>
        <p:txBody>
          <a:bodyPr vert="horz" wrap="square" lIns="0" tIns="7844" rIns="0" bIns="0" rtlCol="0">
            <a:spAutoFit/>
          </a:bodyPr>
          <a:lstStyle/>
          <a:p>
            <a:pPr algn="ctr">
              <a:spcBef>
                <a:spcPts val="62"/>
              </a:spcBef>
            </a:pPr>
            <a:r>
              <a:rPr sz="265" dirty="0">
                <a:solidFill>
                  <a:srgbClr val="00007F"/>
                </a:solidFill>
                <a:latin typeface="Arial"/>
                <a:cs typeface="Arial"/>
              </a:rPr>
              <a:t>13.3</a:t>
            </a:r>
            <a:r>
              <a:rPr sz="265" spc="3" dirty="0">
                <a:solidFill>
                  <a:srgbClr val="00007F"/>
                </a:solidFill>
                <a:latin typeface="Arial"/>
                <a:cs typeface="Arial"/>
              </a:rPr>
              <a:t>K</a:t>
            </a:r>
            <a:endParaRPr sz="265">
              <a:latin typeface="Arial"/>
              <a:cs typeface="Arial"/>
            </a:endParaRPr>
          </a:p>
          <a:p>
            <a:pPr marR="2615" algn="ctr">
              <a:spcBef>
                <a:spcPts val="15"/>
              </a:spcBef>
            </a:pPr>
            <a:r>
              <a:rPr sz="265" spc="3" dirty="0">
                <a:latin typeface="Arial"/>
                <a:cs typeface="Arial"/>
              </a:rPr>
              <a:t>2</a:t>
            </a:r>
            <a:endParaRPr sz="265">
              <a:latin typeface="Arial"/>
              <a:cs typeface="Arial"/>
            </a:endParaRPr>
          </a:p>
        </p:txBody>
      </p:sp>
      <p:sp>
        <p:nvSpPr>
          <p:cNvPr id="573" name="object 573"/>
          <p:cNvSpPr/>
          <p:nvPr/>
        </p:nvSpPr>
        <p:spPr>
          <a:xfrm>
            <a:off x="1517724" y="3479203"/>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574" name="object 574"/>
          <p:cNvSpPr/>
          <p:nvPr/>
        </p:nvSpPr>
        <p:spPr>
          <a:xfrm>
            <a:off x="1510552" y="3490856"/>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575" name="object 575"/>
          <p:cNvSpPr/>
          <p:nvPr/>
        </p:nvSpPr>
        <p:spPr>
          <a:xfrm>
            <a:off x="1579581" y="3490856"/>
            <a:ext cx="8218" cy="11953"/>
          </a:xfrm>
          <a:custGeom>
            <a:avLst/>
            <a:gdLst/>
            <a:ahLst/>
            <a:cxnLst/>
            <a:rect l="l" t="t" r="r" b="b"/>
            <a:pathLst>
              <a:path w="13969"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576" name="object 576"/>
          <p:cNvSpPr/>
          <p:nvPr/>
        </p:nvSpPr>
        <p:spPr>
          <a:xfrm>
            <a:off x="1549101" y="3479203"/>
            <a:ext cx="30629" cy="23532"/>
          </a:xfrm>
          <a:custGeom>
            <a:avLst/>
            <a:gdLst/>
            <a:ahLst/>
            <a:cxnLst/>
            <a:rect l="l" t="t" r="r" b="b"/>
            <a:pathLst>
              <a:path w="52069"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577" name="object 577"/>
          <p:cNvSpPr/>
          <p:nvPr/>
        </p:nvSpPr>
        <p:spPr>
          <a:xfrm>
            <a:off x="1471108" y="3490856"/>
            <a:ext cx="39594" cy="0"/>
          </a:xfrm>
          <a:custGeom>
            <a:avLst/>
            <a:gdLst/>
            <a:ahLst/>
            <a:cxnLst/>
            <a:rect l="l" t="t" r="r" b="b"/>
            <a:pathLst>
              <a:path w="67310">
                <a:moveTo>
                  <a:pt x="0" y="0"/>
                </a:moveTo>
                <a:lnTo>
                  <a:pt x="67055" y="0"/>
                </a:lnTo>
              </a:path>
            </a:pathLst>
          </a:custGeom>
          <a:ln w="6095">
            <a:solidFill>
              <a:srgbClr val="FF0000"/>
            </a:solidFill>
          </a:ln>
        </p:spPr>
        <p:txBody>
          <a:bodyPr wrap="square" lIns="0" tIns="0" rIns="0" bIns="0" rtlCol="0"/>
          <a:lstStyle/>
          <a:p>
            <a:endParaRPr sz="588"/>
          </a:p>
        </p:txBody>
      </p:sp>
      <p:sp>
        <p:nvSpPr>
          <p:cNvPr id="578" name="object 578"/>
          <p:cNvSpPr/>
          <p:nvPr/>
        </p:nvSpPr>
        <p:spPr>
          <a:xfrm>
            <a:off x="6118412" y="2174837"/>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579" name="object 579"/>
          <p:cNvSpPr/>
          <p:nvPr/>
        </p:nvSpPr>
        <p:spPr>
          <a:xfrm>
            <a:off x="6084346" y="2201732"/>
            <a:ext cx="69103" cy="0"/>
          </a:xfrm>
          <a:custGeom>
            <a:avLst/>
            <a:gdLst/>
            <a:ahLst/>
            <a:cxnLst/>
            <a:rect l="l" t="t" r="r" b="b"/>
            <a:pathLst>
              <a:path w="117475">
                <a:moveTo>
                  <a:pt x="0" y="0"/>
                </a:moveTo>
                <a:lnTo>
                  <a:pt x="117347" y="0"/>
                </a:lnTo>
              </a:path>
            </a:pathLst>
          </a:custGeom>
          <a:ln w="6095">
            <a:solidFill>
              <a:srgbClr val="0000FF"/>
            </a:solidFill>
          </a:ln>
        </p:spPr>
        <p:txBody>
          <a:bodyPr wrap="square" lIns="0" tIns="0" rIns="0" bIns="0" rtlCol="0"/>
          <a:lstStyle/>
          <a:p>
            <a:endParaRPr sz="588"/>
          </a:p>
        </p:txBody>
      </p:sp>
      <p:sp>
        <p:nvSpPr>
          <p:cNvPr id="580" name="object 580"/>
          <p:cNvSpPr/>
          <p:nvPr/>
        </p:nvSpPr>
        <p:spPr>
          <a:xfrm>
            <a:off x="6118412" y="2225039"/>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581" name="object 581"/>
          <p:cNvSpPr txBox="1"/>
          <p:nvPr/>
        </p:nvSpPr>
        <p:spPr>
          <a:xfrm>
            <a:off x="6119006" y="2161091"/>
            <a:ext cx="35112" cy="44084"/>
          </a:xfrm>
          <a:prstGeom prst="rect">
            <a:avLst/>
          </a:prstGeom>
        </p:spPr>
        <p:txBody>
          <a:bodyPr vert="horz" wrap="square" lIns="0" tIns="7844" rIns="0" bIns="0" rtlCol="0">
            <a:spAutoFit/>
          </a:bodyPr>
          <a:lstStyle/>
          <a:p>
            <a:pPr marL="7470">
              <a:spcBef>
                <a:spcPts val="62"/>
              </a:spcBef>
            </a:pPr>
            <a:r>
              <a:rPr sz="235" spc="21" dirty="0">
                <a:solidFill>
                  <a:srgbClr val="0000FF"/>
                </a:solidFill>
                <a:latin typeface="Arial"/>
                <a:cs typeface="Arial"/>
              </a:rPr>
              <a:t>+</a:t>
            </a:r>
            <a:endParaRPr sz="235">
              <a:latin typeface="Arial"/>
              <a:cs typeface="Arial"/>
            </a:endParaRPr>
          </a:p>
        </p:txBody>
      </p:sp>
      <p:sp>
        <p:nvSpPr>
          <p:cNvPr id="582" name="object 582"/>
          <p:cNvSpPr/>
          <p:nvPr/>
        </p:nvSpPr>
        <p:spPr>
          <a:xfrm>
            <a:off x="6079863" y="2225039"/>
            <a:ext cx="76199" cy="12700"/>
          </a:xfrm>
          <a:custGeom>
            <a:avLst/>
            <a:gdLst/>
            <a:ahLst/>
            <a:cxnLst/>
            <a:rect l="l" t="t" r="r" b="b"/>
            <a:pathLst>
              <a:path w="129540" h="21589">
                <a:moveTo>
                  <a:pt x="129539" y="21335"/>
                </a:moveTo>
                <a:lnTo>
                  <a:pt x="115038" y="12215"/>
                </a:lnTo>
                <a:lnTo>
                  <a:pt x="99250" y="5524"/>
                </a:lnTo>
                <a:lnTo>
                  <a:pt x="82605" y="1404"/>
                </a:lnTo>
                <a:lnTo>
                  <a:pt x="65531" y="0"/>
                </a:lnTo>
                <a:lnTo>
                  <a:pt x="47791" y="1404"/>
                </a:lnTo>
                <a:lnTo>
                  <a:pt x="31051" y="5524"/>
                </a:lnTo>
                <a:lnTo>
                  <a:pt x="15168" y="12215"/>
                </a:lnTo>
                <a:lnTo>
                  <a:pt x="0" y="21335"/>
                </a:lnTo>
              </a:path>
            </a:pathLst>
          </a:custGeom>
          <a:ln w="6095">
            <a:solidFill>
              <a:srgbClr val="0000FF"/>
            </a:solidFill>
          </a:ln>
        </p:spPr>
        <p:txBody>
          <a:bodyPr wrap="square" lIns="0" tIns="0" rIns="0" bIns="0" rtlCol="0"/>
          <a:lstStyle/>
          <a:p>
            <a:endParaRPr sz="588"/>
          </a:p>
        </p:txBody>
      </p:sp>
      <p:sp>
        <p:nvSpPr>
          <p:cNvPr id="583" name="object 583"/>
          <p:cNvSpPr txBox="1"/>
          <p:nvPr/>
        </p:nvSpPr>
        <p:spPr>
          <a:xfrm>
            <a:off x="6150383" y="2124336"/>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3</a:t>
            </a:r>
            <a:endParaRPr sz="265">
              <a:latin typeface="Arial"/>
              <a:cs typeface="Arial"/>
            </a:endParaRPr>
          </a:p>
        </p:txBody>
      </p:sp>
      <p:sp>
        <p:nvSpPr>
          <p:cNvPr id="584" name="object 584"/>
          <p:cNvSpPr txBox="1"/>
          <p:nvPr/>
        </p:nvSpPr>
        <p:spPr>
          <a:xfrm>
            <a:off x="6150383" y="2241773"/>
            <a:ext cx="73959"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Narrow"/>
                <a:cs typeface="Arial Narrow"/>
              </a:rPr>
              <a:t>DNP</a:t>
            </a:r>
            <a:endParaRPr sz="265">
              <a:latin typeface="Arial Narrow"/>
              <a:cs typeface="Arial Narrow"/>
            </a:endParaRPr>
          </a:p>
        </p:txBody>
      </p:sp>
      <p:sp>
        <p:nvSpPr>
          <p:cNvPr id="585" name="object 585"/>
          <p:cNvSpPr/>
          <p:nvPr/>
        </p:nvSpPr>
        <p:spPr>
          <a:xfrm>
            <a:off x="6118412" y="2135392"/>
            <a:ext cx="0" cy="39594"/>
          </a:xfrm>
          <a:custGeom>
            <a:avLst/>
            <a:gdLst/>
            <a:ahLst/>
            <a:cxnLst/>
            <a:rect l="l" t="t" r="r" b="b"/>
            <a:pathLst>
              <a:path h="67310">
                <a:moveTo>
                  <a:pt x="0" y="0"/>
                </a:moveTo>
                <a:lnTo>
                  <a:pt x="0" y="67055"/>
                </a:lnTo>
              </a:path>
            </a:pathLst>
          </a:custGeom>
          <a:ln w="6095">
            <a:solidFill>
              <a:srgbClr val="FF0000"/>
            </a:solidFill>
          </a:ln>
        </p:spPr>
        <p:txBody>
          <a:bodyPr wrap="square" lIns="0" tIns="0" rIns="0" bIns="0" rtlCol="0"/>
          <a:lstStyle/>
          <a:p>
            <a:endParaRPr sz="588"/>
          </a:p>
        </p:txBody>
      </p:sp>
      <p:sp>
        <p:nvSpPr>
          <p:cNvPr id="586" name="object 586"/>
          <p:cNvSpPr/>
          <p:nvPr/>
        </p:nvSpPr>
        <p:spPr>
          <a:xfrm>
            <a:off x="6118412" y="2251934"/>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587" name="object 587"/>
          <p:cNvSpPr/>
          <p:nvPr/>
        </p:nvSpPr>
        <p:spPr>
          <a:xfrm>
            <a:off x="2408817" y="4293198"/>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588" name="object 588"/>
          <p:cNvSpPr/>
          <p:nvPr/>
        </p:nvSpPr>
        <p:spPr>
          <a:xfrm>
            <a:off x="2400747" y="4304851"/>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589" name="object 589"/>
          <p:cNvSpPr/>
          <p:nvPr/>
        </p:nvSpPr>
        <p:spPr>
          <a:xfrm>
            <a:off x="2470673" y="4304851"/>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590" name="object 590"/>
          <p:cNvSpPr/>
          <p:nvPr/>
        </p:nvSpPr>
        <p:spPr>
          <a:xfrm>
            <a:off x="2439296" y="4293198"/>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591" name="object 591"/>
          <p:cNvSpPr txBox="1"/>
          <p:nvPr/>
        </p:nvSpPr>
        <p:spPr>
          <a:xfrm>
            <a:off x="2261495" y="4192493"/>
            <a:ext cx="131855" cy="84865"/>
          </a:xfrm>
          <a:prstGeom prst="rect">
            <a:avLst/>
          </a:prstGeom>
        </p:spPr>
        <p:txBody>
          <a:bodyPr vert="horz" wrap="square" lIns="0" tIns="7844" rIns="0" bIns="0" rtlCol="0">
            <a:spAutoFit/>
          </a:bodyPr>
          <a:lstStyle/>
          <a:p>
            <a:pPr marL="7470">
              <a:lnSpc>
                <a:spcPts val="250"/>
              </a:lnSpc>
              <a:spcBef>
                <a:spcPts val="62"/>
              </a:spcBef>
            </a:pPr>
            <a:r>
              <a:rPr sz="265" dirty="0">
                <a:solidFill>
                  <a:srgbClr val="00007F"/>
                </a:solidFill>
                <a:latin typeface="Arial"/>
                <a:cs typeface="Arial"/>
              </a:rPr>
              <a:t>J12</a:t>
            </a:r>
            <a:endParaRPr sz="265">
              <a:latin typeface="Arial"/>
              <a:cs typeface="Arial"/>
            </a:endParaRPr>
          </a:p>
          <a:p>
            <a:pPr marL="62002">
              <a:lnSpc>
                <a:spcPts val="250"/>
              </a:lnSpc>
            </a:pPr>
            <a:r>
              <a:rPr sz="265" spc="-3" dirty="0">
                <a:solidFill>
                  <a:srgbClr val="00007F"/>
                </a:solidFill>
                <a:latin typeface="Arial"/>
                <a:cs typeface="Arial"/>
              </a:rPr>
              <a:t>R</a:t>
            </a:r>
            <a:r>
              <a:rPr sz="265" dirty="0">
                <a:solidFill>
                  <a:srgbClr val="00007F"/>
                </a:solidFill>
                <a:latin typeface="Arial"/>
                <a:cs typeface="Arial"/>
              </a:rPr>
              <a:t>2</a:t>
            </a:r>
            <a:r>
              <a:rPr sz="265" spc="3" dirty="0">
                <a:solidFill>
                  <a:srgbClr val="00007F"/>
                </a:solidFill>
                <a:latin typeface="Arial"/>
                <a:cs typeface="Arial"/>
              </a:rPr>
              <a:t>2</a:t>
            </a:r>
            <a:endParaRPr sz="265">
              <a:latin typeface="Arial"/>
              <a:cs typeface="Arial"/>
            </a:endParaRPr>
          </a:p>
        </p:txBody>
      </p:sp>
      <p:sp>
        <p:nvSpPr>
          <p:cNvPr id="592" name="object 592"/>
          <p:cNvSpPr txBox="1"/>
          <p:nvPr/>
        </p:nvSpPr>
        <p:spPr>
          <a:xfrm>
            <a:off x="2346660" y="4253453"/>
            <a:ext cx="61632" cy="49455"/>
          </a:xfrm>
          <a:prstGeom prst="rect">
            <a:avLst/>
          </a:prstGeom>
        </p:spPr>
        <p:txBody>
          <a:bodyPr vert="horz" wrap="square" lIns="0" tIns="8591" rIns="0" bIns="0" rtlCol="0">
            <a:spAutoFit/>
          </a:bodyPr>
          <a:lstStyle/>
          <a:p>
            <a:pPr marL="7470">
              <a:spcBef>
                <a:spcPts val="67"/>
              </a:spcBef>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593" name="object 593"/>
          <p:cNvSpPr txBox="1"/>
          <p:nvPr/>
        </p:nvSpPr>
        <p:spPr>
          <a:xfrm>
            <a:off x="2466787" y="4212215"/>
            <a:ext cx="104588"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40.2</a:t>
            </a:r>
            <a:r>
              <a:rPr sz="265" spc="3" dirty="0">
                <a:solidFill>
                  <a:srgbClr val="00007F"/>
                </a:solidFill>
                <a:latin typeface="Arial"/>
                <a:cs typeface="Arial"/>
              </a:rPr>
              <a:t>K</a:t>
            </a:r>
            <a:endParaRPr sz="265">
              <a:latin typeface="Arial"/>
              <a:cs typeface="Arial"/>
            </a:endParaRPr>
          </a:p>
          <a:p>
            <a:pPr marL="11952">
              <a:spcBef>
                <a:spcPts val="15"/>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594" name="object 594"/>
          <p:cNvSpPr/>
          <p:nvPr/>
        </p:nvSpPr>
        <p:spPr>
          <a:xfrm>
            <a:off x="3446929" y="3285565"/>
            <a:ext cx="30629" cy="23532"/>
          </a:xfrm>
          <a:custGeom>
            <a:avLst/>
            <a:gdLst/>
            <a:ahLst/>
            <a:cxnLst/>
            <a:rect l="l" t="t" r="r" b="b"/>
            <a:pathLst>
              <a:path w="52070" h="40004">
                <a:moveTo>
                  <a:pt x="51815" y="0"/>
                </a:moveTo>
                <a:lnTo>
                  <a:pt x="25907" y="39623"/>
                </a:lnTo>
                <a:lnTo>
                  <a:pt x="0" y="0"/>
                </a:lnTo>
              </a:path>
            </a:pathLst>
          </a:custGeom>
          <a:ln w="6095">
            <a:solidFill>
              <a:srgbClr val="0000FF"/>
            </a:solidFill>
          </a:ln>
        </p:spPr>
        <p:txBody>
          <a:bodyPr wrap="square" lIns="0" tIns="0" rIns="0" bIns="0" rtlCol="0"/>
          <a:lstStyle/>
          <a:p>
            <a:endParaRPr sz="588"/>
          </a:p>
        </p:txBody>
      </p:sp>
      <p:sp>
        <p:nvSpPr>
          <p:cNvPr id="595" name="object 595"/>
          <p:cNvSpPr/>
          <p:nvPr/>
        </p:nvSpPr>
        <p:spPr>
          <a:xfrm>
            <a:off x="3477409" y="3285564"/>
            <a:ext cx="8218" cy="11953"/>
          </a:xfrm>
          <a:custGeom>
            <a:avLst/>
            <a:gdLst/>
            <a:ahLst/>
            <a:cxnLst/>
            <a:rect l="l" t="t" r="r" b="b"/>
            <a:pathLst>
              <a:path w="13970" h="20320">
                <a:moveTo>
                  <a:pt x="13715" y="19811"/>
                </a:moveTo>
                <a:lnTo>
                  <a:pt x="0" y="0"/>
                </a:lnTo>
                <a:lnTo>
                  <a:pt x="0" y="0"/>
                </a:lnTo>
              </a:path>
            </a:pathLst>
          </a:custGeom>
          <a:ln w="6095">
            <a:solidFill>
              <a:srgbClr val="0000FF"/>
            </a:solidFill>
          </a:ln>
        </p:spPr>
        <p:txBody>
          <a:bodyPr wrap="square" lIns="0" tIns="0" rIns="0" bIns="0" rtlCol="0"/>
          <a:lstStyle/>
          <a:p>
            <a:endParaRPr sz="588"/>
          </a:p>
        </p:txBody>
      </p:sp>
      <p:sp>
        <p:nvSpPr>
          <p:cNvPr id="596" name="object 596"/>
          <p:cNvSpPr/>
          <p:nvPr/>
        </p:nvSpPr>
        <p:spPr>
          <a:xfrm>
            <a:off x="3407484" y="3285564"/>
            <a:ext cx="8218" cy="11953"/>
          </a:xfrm>
          <a:custGeom>
            <a:avLst/>
            <a:gdLst/>
            <a:ahLst/>
            <a:cxnLst/>
            <a:rect l="l" t="t" r="r" b="b"/>
            <a:pathLst>
              <a:path w="13970" h="20320">
                <a:moveTo>
                  <a:pt x="13715" y="0"/>
                </a:moveTo>
                <a:lnTo>
                  <a:pt x="0" y="19811"/>
                </a:lnTo>
                <a:lnTo>
                  <a:pt x="0" y="19811"/>
                </a:lnTo>
              </a:path>
            </a:pathLst>
          </a:custGeom>
          <a:ln w="6095">
            <a:solidFill>
              <a:srgbClr val="0000FF"/>
            </a:solidFill>
          </a:ln>
        </p:spPr>
        <p:txBody>
          <a:bodyPr wrap="square" lIns="0" tIns="0" rIns="0" bIns="0" rtlCol="0"/>
          <a:lstStyle/>
          <a:p>
            <a:endParaRPr sz="588"/>
          </a:p>
        </p:txBody>
      </p:sp>
      <p:sp>
        <p:nvSpPr>
          <p:cNvPr id="597" name="object 597"/>
          <p:cNvSpPr/>
          <p:nvPr/>
        </p:nvSpPr>
        <p:spPr>
          <a:xfrm>
            <a:off x="3415553" y="3285565"/>
            <a:ext cx="31376" cy="23532"/>
          </a:xfrm>
          <a:custGeom>
            <a:avLst/>
            <a:gdLst/>
            <a:ahLst/>
            <a:cxnLst/>
            <a:rect l="l" t="t" r="r" b="b"/>
            <a:pathLst>
              <a:path w="53339" h="40004">
                <a:moveTo>
                  <a:pt x="53339" y="0"/>
                </a:moveTo>
                <a:lnTo>
                  <a:pt x="25907" y="39623"/>
                </a:lnTo>
                <a:lnTo>
                  <a:pt x="0" y="0"/>
                </a:lnTo>
              </a:path>
            </a:pathLst>
          </a:custGeom>
          <a:ln w="6095">
            <a:solidFill>
              <a:srgbClr val="0000FF"/>
            </a:solidFill>
          </a:ln>
        </p:spPr>
        <p:txBody>
          <a:bodyPr wrap="square" lIns="0" tIns="0" rIns="0" bIns="0" rtlCol="0"/>
          <a:lstStyle/>
          <a:p>
            <a:endParaRPr sz="588"/>
          </a:p>
        </p:txBody>
      </p:sp>
      <p:sp>
        <p:nvSpPr>
          <p:cNvPr id="598" name="object 598"/>
          <p:cNvSpPr/>
          <p:nvPr/>
        </p:nvSpPr>
        <p:spPr>
          <a:xfrm>
            <a:off x="3485477" y="3297218"/>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599" name="object 599"/>
          <p:cNvSpPr txBox="1"/>
          <p:nvPr/>
        </p:nvSpPr>
        <p:spPr>
          <a:xfrm>
            <a:off x="3504900" y="3245820"/>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600" name="object 600"/>
          <p:cNvSpPr txBox="1"/>
          <p:nvPr/>
        </p:nvSpPr>
        <p:spPr>
          <a:xfrm>
            <a:off x="3353396" y="3170516"/>
            <a:ext cx="109444" cy="125977"/>
          </a:xfrm>
          <a:prstGeom prst="rect">
            <a:avLst/>
          </a:prstGeom>
        </p:spPr>
        <p:txBody>
          <a:bodyPr vert="horz" wrap="square" lIns="0" tIns="10459" rIns="0" bIns="0" rtlCol="0">
            <a:spAutoFit/>
          </a:bodyPr>
          <a:lstStyle/>
          <a:p>
            <a:pPr marL="53785" marR="2988">
              <a:lnSpc>
                <a:spcPts val="306"/>
              </a:lnSpc>
              <a:spcBef>
                <a:spcPts val="82"/>
              </a:spcBef>
            </a:pPr>
            <a:r>
              <a:rPr sz="265" spc="-3" dirty="0">
                <a:solidFill>
                  <a:srgbClr val="00007F"/>
                </a:solidFill>
                <a:latin typeface="Arial"/>
                <a:cs typeface="Arial"/>
              </a:rPr>
              <a:t>R</a:t>
            </a:r>
            <a:r>
              <a:rPr sz="265" dirty="0">
                <a:solidFill>
                  <a:srgbClr val="00007F"/>
                </a:solidFill>
                <a:latin typeface="Arial"/>
                <a:cs typeface="Arial"/>
              </a:rPr>
              <a:t>8  0.</a:t>
            </a:r>
            <a:r>
              <a:rPr sz="265" spc="3" dirty="0">
                <a:solidFill>
                  <a:srgbClr val="00007F"/>
                </a:solidFill>
                <a:latin typeface="Arial"/>
                <a:cs typeface="Arial"/>
              </a:rPr>
              <a:t>0</a:t>
            </a:r>
            <a:endParaRPr sz="265">
              <a:latin typeface="Arial"/>
              <a:cs typeface="Arial"/>
            </a:endParaRPr>
          </a:p>
          <a:p>
            <a:pPr marL="7470">
              <a:lnSpc>
                <a:spcPts val="285"/>
              </a:lnSpc>
            </a:pPr>
            <a:r>
              <a:rPr sz="265" u="sng" spc="3" dirty="0">
                <a:uFill>
                  <a:solidFill>
                    <a:srgbClr val="FF0000"/>
                  </a:solidFill>
                </a:uFill>
                <a:latin typeface="Arial"/>
                <a:cs typeface="Arial"/>
              </a:rPr>
              <a:t>2</a:t>
            </a:r>
            <a:r>
              <a:rPr sz="265" u="sng" spc="-6" dirty="0">
                <a:uFill>
                  <a:solidFill>
                    <a:srgbClr val="FF0000"/>
                  </a:solidFill>
                </a:uFill>
                <a:latin typeface="Arial"/>
                <a:cs typeface="Arial"/>
              </a:rPr>
              <a:t> </a:t>
            </a:r>
            <a:endParaRPr sz="265">
              <a:latin typeface="Arial"/>
              <a:cs typeface="Arial"/>
            </a:endParaRPr>
          </a:p>
        </p:txBody>
      </p:sp>
      <p:sp>
        <p:nvSpPr>
          <p:cNvPr id="601" name="object 601"/>
          <p:cNvSpPr/>
          <p:nvPr/>
        </p:nvSpPr>
        <p:spPr>
          <a:xfrm>
            <a:off x="4298576" y="1891553"/>
            <a:ext cx="31376" cy="23532"/>
          </a:xfrm>
          <a:custGeom>
            <a:avLst/>
            <a:gdLst/>
            <a:ahLst/>
            <a:cxnLst/>
            <a:rect l="l" t="t" r="r" b="b"/>
            <a:pathLst>
              <a:path w="53340" h="40005">
                <a:moveTo>
                  <a:pt x="53339" y="0"/>
                </a:moveTo>
                <a:lnTo>
                  <a:pt x="25907" y="39623"/>
                </a:lnTo>
                <a:lnTo>
                  <a:pt x="0" y="0"/>
                </a:lnTo>
              </a:path>
            </a:pathLst>
          </a:custGeom>
          <a:ln w="6095">
            <a:solidFill>
              <a:srgbClr val="0000FF"/>
            </a:solidFill>
          </a:ln>
        </p:spPr>
        <p:txBody>
          <a:bodyPr wrap="square" lIns="0" tIns="0" rIns="0" bIns="0" rtlCol="0"/>
          <a:lstStyle/>
          <a:p>
            <a:endParaRPr sz="588"/>
          </a:p>
        </p:txBody>
      </p:sp>
      <p:sp>
        <p:nvSpPr>
          <p:cNvPr id="602" name="object 602"/>
          <p:cNvSpPr/>
          <p:nvPr/>
        </p:nvSpPr>
        <p:spPr>
          <a:xfrm>
            <a:off x="4329952" y="1891552"/>
            <a:ext cx="7471" cy="11953"/>
          </a:xfrm>
          <a:custGeom>
            <a:avLst/>
            <a:gdLst/>
            <a:ahLst/>
            <a:cxnLst/>
            <a:rect l="l" t="t" r="r" b="b"/>
            <a:pathLst>
              <a:path w="12700" h="20319">
                <a:moveTo>
                  <a:pt x="12191" y="19811"/>
                </a:moveTo>
                <a:lnTo>
                  <a:pt x="0" y="0"/>
                </a:lnTo>
                <a:lnTo>
                  <a:pt x="0" y="0"/>
                </a:lnTo>
              </a:path>
            </a:pathLst>
          </a:custGeom>
          <a:ln w="6095">
            <a:solidFill>
              <a:srgbClr val="0000FF"/>
            </a:solidFill>
          </a:ln>
        </p:spPr>
        <p:txBody>
          <a:bodyPr wrap="square" lIns="0" tIns="0" rIns="0" bIns="0" rtlCol="0"/>
          <a:lstStyle/>
          <a:p>
            <a:endParaRPr sz="588"/>
          </a:p>
        </p:txBody>
      </p:sp>
      <p:sp>
        <p:nvSpPr>
          <p:cNvPr id="603" name="object 603"/>
          <p:cNvSpPr/>
          <p:nvPr/>
        </p:nvSpPr>
        <p:spPr>
          <a:xfrm>
            <a:off x="4260027" y="1891552"/>
            <a:ext cx="7471" cy="11953"/>
          </a:xfrm>
          <a:custGeom>
            <a:avLst/>
            <a:gdLst/>
            <a:ahLst/>
            <a:cxnLst/>
            <a:rect l="l" t="t" r="r" b="b"/>
            <a:pathLst>
              <a:path w="12700" h="20319">
                <a:moveTo>
                  <a:pt x="12191" y="0"/>
                </a:moveTo>
                <a:lnTo>
                  <a:pt x="0" y="19811"/>
                </a:lnTo>
                <a:lnTo>
                  <a:pt x="0" y="19811"/>
                </a:lnTo>
              </a:path>
            </a:pathLst>
          </a:custGeom>
          <a:ln w="6095">
            <a:solidFill>
              <a:srgbClr val="0000FF"/>
            </a:solidFill>
          </a:ln>
        </p:spPr>
        <p:txBody>
          <a:bodyPr wrap="square" lIns="0" tIns="0" rIns="0" bIns="0" rtlCol="0"/>
          <a:lstStyle/>
          <a:p>
            <a:endParaRPr sz="588"/>
          </a:p>
        </p:txBody>
      </p:sp>
      <p:sp>
        <p:nvSpPr>
          <p:cNvPr id="604" name="object 604"/>
          <p:cNvSpPr/>
          <p:nvPr/>
        </p:nvSpPr>
        <p:spPr>
          <a:xfrm>
            <a:off x="4267200" y="1891553"/>
            <a:ext cx="31376" cy="23532"/>
          </a:xfrm>
          <a:custGeom>
            <a:avLst/>
            <a:gdLst/>
            <a:ahLst/>
            <a:cxnLst/>
            <a:rect l="l" t="t" r="r" b="b"/>
            <a:pathLst>
              <a:path w="53340" h="40005">
                <a:moveTo>
                  <a:pt x="53339" y="0"/>
                </a:moveTo>
                <a:lnTo>
                  <a:pt x="27431" y="39623"/>
                </a:lnTo>
                <a:lnTo>
                  <a:pt x="0" y="0"/>
                </a:lnTo>
              </a:path>
            </a:pathLst>
          </a:custGeom>
          <a:ln w="6095">
            <a:solidFill>
              <a:srgbClr val="0000FF"/>
            </a:solidFill>
          </a:ln>
        </p:spPr>
        <p:txBody>
          <a:bodyPr wrap="square" lIns="0" tIns="0" rIns="0" bIns="0" rtlCol="0"/>
          <a:lstStyle/>
          <a:p>
            <a:endParaRPr sz="588"/>
          </a:p>
        </p:txBody>
      </p:sp>
      <p:sp>
        <p:nvSpPr>
          <p:cNvPr id="605" name="object 605"/>
          <p:cNvSpPr txBox="1"/>
          <p:nvPr/>
        </p:nvSpPr>
        <p:spPr>
          <a:xfrm>
            <a:off x="4252555" y="1776505"/>
            <a:ext cx="63126" cy="87505"/>
          </a:xfrm>
          <a:prstGeom prst="rect">
            <a:avLst/>
          </a:prstGeom>
        </p:spPr>
        <p:txBody>
          <a:bodyPr vert="horz" wrap="square" lIns="0" tIns="10459" rIns="0" bIns="0" rtlCol="0">
            <a:spAutoFit/>
          </a:bodyPr>
          <a:lstStyle/>
          <a:p>
            <a:pPr marL="7470" marR="2988">
              <a:lnSpc>
                <a:spcPts val="306"/>
              </a:lnSpc>
              <a:spcBef>
                <a:spcPts val="82"/>
              </a:spcBef>
            </a:pPr>
            <a:r>
              <a:rPr sz="265" spc="-3" dirty="0">
                <a:solidFill>
                  <a:srgbClr val="00007F"/>
                </a:solidFill>
                <a:latin typeface="Arial"/>
                <a:cs typeface="Arial"/>
              </a:rPr>
              <a:t>R</a:t>
            </a:r>
            <a:r>
              <a:rPr sz="265" dirty="0">
                <a:solidFill>
                  <a:srgbClr val="00007F"/>
                </a:solidFill>
                <a:latin typeface="Arial"/>
                <a:cs typeface="Arial"/>
              </a:rPr>
              <a:t>5  0.</a:t>
            </a:r>
            <a:r>
              <a:rPr sz="265" spc="3" dirty="0">
                <a:solidFill>
                  <a:srgbClr val="00007F"/>
                </a:solidFill>
                <a:latin typeface="Arial"/>
                <a:cs typeface="Arial"/>
              </a:rPr>
              <a:t>0</a:t>
            </a:r>
            <a:endParaRPr sz="265">
              <a:latin typeface="Arial"/>
              <a:cs typeface="Arial"/>
            </a:endParaRPr>
          </a:p>
        </p:txBody>
      </p:sp>
      <p:sp>
        <p:nvSpPr>
          <p:cNvPr id="606" name="object 606"/>
          <p:cNvSpPr txBox="1"/>
          <p:nvPr/>
        </p:nvSpPr>
        <p:spPr>
          <a:xfrm>
            <a:off x="4329654" y="1851809"/>
            <a:ext cx="61258" cy="49455"/>
          </a:xfrm>
          <a:prstGeom prst="rect">
            <a:avLst/>
          </a:prstGeom>
        </p:spPr>
        <p:txBody>
          <a:bodyPr vert="horz" wrap="square" lIns="0" tIns="8591" rIns="0" bIns="0" rtlCol="0">
            <a:spAutoFit/>
          </a:bodyPr>
          <a:lstStyle/>
          <a:p>
            <a:pPr marL="7470">
              <a:spcBef>
                <a:spcPts val="67"/>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1</a:t>
            </a:r>
            <a:endParaRPr sz="265">
              <a:latin typeface="Arial"/>
              <a:cs typeface="Arial"/>
            </a:endParaRPr>
          </a:p>
        </p:txBody>
      </p:sp>
      <p:sp>
        <p:nvSpPr>
          <p:cNvPr id="607" name="object 607"/>
          <p:cNvSpPr/>
          <p:nvPr/>
        </p:nvSpPr>
        <p:spPr>
          <a:xfrm>
            <a:off x="1471108" y="2046642"/>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608" name="object 608"/>
          <p:cNvSpPr/>
          <p:nvPr/>
        </p:nvSpPr>
        <p:spPr>
          <a:xfrm>
            <a:off x="1510552" y="2019748"/>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609" name="object 609"/>
          <p:cNvSpPr/>
          <p:nvPr/>
        </p:nvSpPr>
        <p:spPr>
          <a:xfrm>
            <a:off x="1471108" y="2066364"/>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610" name="object 610"/>
          <p:cNvSpPr/>
          <p:nvPr/>
        </p:nvSpPr>
        <p:spPr>
          <a:xfrm>
            <a:off x="1510552" y="2066364"/>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611" name="object 611"/>
          <p:cNvSpPr txBox="1"/>
          <p:nvPr/>
        </p:nvSpPr>
        <p:spPr>
          <a:xfrm>
            <a:off x="1386541" y="2008691"/>
            <a:ext cx="247650" cy="84865"/>
          </a:xfrm>
          <a:prstGeom prst="rect">
            <a:avLst/>
          </a:prstGeom>
        </p:spPr>
        <p:txBody>
          <a:bodyPr vert="horz" wrap="square" lIns="0" tIns="7844" rIns="0" bIns="0" rtlCol="0">
            <a:spAutoFit/>
          </a:bodyPr>
          <a:lstStyle/>
          <a:p>
            <a:pPr marL="7470">
              <a:lnSpc>
                <a:spcPts val="312"/>
              </a:lnSpc>
              <a:spcBef>
                <a:spcPts val="62"/>
              </a:spcBef>
              <a:tabLst>
                <a:tab pos="162476" algn="l"/>
              </a:tabLst>
            </a:pPr>
            <a:r>
              <a:rPr sz="265" dirty="0">
                <a:solidFill>
                  <a:srgbClr val="00007F"/>
                </a:solidFill>
                <a:latin typeface="Arial"/>
                <a:cs typeface="Arial"/>
              </a:rPr>
              <a:t>C1	C6</a:t>
            </a:r>
            <a:endParaRPr sz="265">
              <a:latin typeface="Arial"/>
              <a:cs typeface="Arial"/>
            </a:endParaRPr>
          </a:p>
          <a:p>
            <a:pPr marL="7470">
              <a:lnSpc>
                <a:spcPts val="312"/>
              </a:lnSpc>
              <a:tabLst>
                <a:tab pos="162476" algn="l"/>
              </a:tabLst>
            </a:pPr>
            <a:r>
              <a:rPr sz="265" dirty="0">
                <a:solidFill>
                  <a:srgbClr val="00007F"/>
                </a:solidFill>
                <a:latin typeface="Arial"/>
                <a:cs typeface="Arial"/>
              </a:rPr>
              <a:t>22u</a:t>
            </a:r>
            <a:r>
              <a:rPr sz="265" spc="3" dirty="0">
                <a:solidFill>
                  <a:srgbClr val="00007F"/>
                </a:solidFill>
                <a:latin typeface="Arial"/>
                <a:cs typeface="Arial"/>
              </a:rPr>
              <a:t>F</a:t>
            </a:r>
            <a:r>
              <a:rPr sz="265" dirty="0">
                <a:solidFill>
                  <a:srgbClr val="00007F"/>
                </a:solidFill>
                <a:latin typeface="Arial"/>
                <a:cs typeface="Arial"/>
              </a:rPr>
              <a:t>	22u</a:t>
            </a:r>
            <a:r>
              <a:rPr sz="265" spc="3" dirty="0">
                <a:solidFill>
                  <a:srgbClr val="00007F"/>
                </a:solidFill>
                <a:latin typeface="Arial"/>
                <a:cs typeface="Arial"/>
              </a:rPr>
              <a:t>F</a:t>
            </a:r>
            <a:endParaRPr sz="265">
              <a:latin typeface="Arial"/>
              <a:cs typeface="Arial"/>
            </a:endParaRPr>
          </a:p>
        </p:txBody>
      </p:sp>
      <p:sp>
        <p:nvSpPr>
          <p:cNvPr id="612" name="object 612"/>
          <p:cNvSpPr/>
          <p:nvPr/>
        </p:nvSpPr>
        <p:spPr>
          <a:xfrm>
            <a:off x="1510552" y="1981199"/>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13" name="object 613"/>
          <p:cNvSpPr/>
          <p:nvPr/>
        </p:nvSpPr>
        <p:spPr>
          <a:xfrm>
            <a:off x="1510552" y="2096844"/>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14" name="object 614"/>
          <p:cNvSpPr/>
          <p:nvPr/>
        </p:nvSpPr>
        <p:spPr>
          <a:xfrm>
            <a:off x="5498950" y="2240279"/>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615" name="object 615"/>
          <p:cNvSpPr/>
          <p:nvPr/>
        </p:nvSpPr>
        <p:spPr>
          <a:xfrm>
            <a:off x="5537498" y="2213385"/>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616" name="object 616"/>
          <p:cNvSpPr/>
          <p:nvPr/>
        </p:nvSpPr>
        <p:spPr>
          <a:xfrm>
            <a:off x="5498950" y="2260002"/>
            <a:ext cx="78068" cy="0"/>
          </a:xfrm>
          <a:custGeom>
            <a:avLst/>
            <a:gdLst/>
            <a:ahLst/>
            <a:cxnLst/>
            <a:rect l="l" t="t" r="r" b="b"/>
            <a:pathLst>
              <a:path w="132715">
                <a:moveTo>
                  <a:pt x="0" y="0"/>
                </a:moveTo>
                <a:lnTo>
                  <a:pt x="132587" y="0"/>
                </a:lnTo>
              </a:path>
            </a:pathLst>
          </a:custGeom>
          <a:ln w="6095">
            <a:solidFill>
              <a:srgbClr val="0000FF"/>
            </a:solidFill>
          </a:ln>
        </p:spPr>
        <p:txBody>
          <a:bodyPr wrap="square" lIns="0" tIns="0" rIns="0" bIns="0" rtlCol="0"/>
          <a:lstStyle/>
          <a:p>
            <a:endParaRPr sz="588"/>
          </a:p>
        </p:txBody>
      </p:sp>
      <p:sp>
        <p:nvSpPr>
          <p:cNvPr id="617" name="object 617"/>
          <p:cNvSpPr/>
          <p:nvPr/>
        </p:nvSpPr>
        <p:spPr>
          <a:xfrm>
            <a:off x="5537498" y="2260002"/>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618" name="object 618"/>
          <p:cNvSpPr txBox="1"/>
          <p:nvPr/>
        </p:nvSpPr>
        <p:spPr>
          <a:xfrm>
            <a:off x="5259292" y="2202329"/>
            <a:ext cx="403038" cy="87505"/>
          </a:xfrm>
          <a:prstGeom prst="rect">
            <a:avLst/>
          </a:prstGeom>
        </p:spPr>
        <p:txBody>
          <a:bodyPr vert="horz" wrap="square" lIns="0" tIns="10459" rIns="0" bIns="0" rtlCol="0">
            <a:spAutoFit/>
          </a:bodyPr>
          <a:lstStyle/>
          <a:p>
            <a:pPr marL="7470" marR="2988">
              <a:lnSpc>
                <a:spcPts val="306"/>
              </a:lnSpc>
              <a:spcBef>
                <a:spcPts val="82"/>
              </a:spcBef>
              <a:tabLst>
                <a:tab pos="162476" algn="l"/>
                <a:tab pos="317481" algn="l"/>
              </a:tabLst>
            </a:pPr>
            <a:r>
              <a:rPr sz="265" dirty="0">
                <a:solidFill>
                  <a:srgbClr val="00007F"/>
                </a:solidFill>
                <a:latin typeface="Arial"/>
                <a:cs typeface="Arial"/>
              </a:rPr>
              <a:t>C9	C10	C11  47u</a:t>
            </a:r>
            <a:r>
              <a:rPr sz="265" spc="3" dirty="0">
                <a:solidFill>
                  <a:srgbClr val="00007F"/>
                </a:solidFill>
                <a:latin typeface="Arial"/>
                <a:cs typeface="Arial"/>
              </a:rPr>
              <a:t>F</a:t>
            </a:r>
            <a:r>
              <a:rPr sz="265" dirty="0">
                <a:solidFill>
                  <a:srgbClr val="00007F"/>
                </a:solidFill>
                <a:latin typeface="Arial"/>
                <a:cs typeface="Arial"/>
              </a:rPr>
              <a:t>	47u</a:t>
            </a:r>
            <a:r>
              <a:rPr sz="265" spc="3" dirty="0">
                <a:solidFill>
                  <a:srgbClr val="00007F"/>
                </a:solidFill>
                <a:latin typeface="Arial"/>
                <a:cs typeface="Arial"/>
              </a:rPr>
              <a:t>F</a:t>
            </a:r>
            <a:r>
              <a:rPr sz="265" dirty="0">
                <a:solidFill>
                  <a:srgbClr val="00007F"/>
                </a:solidFill>
                <a:latin typeface="Arial"/>
                <a:cs typeface="Arial"/>
              </a:rPr>
              <a:t>	47u</a:t>
            </a:r>
            <a:r>
              <a:rPr sz="265" spc="3" dirty="0">
                <a:solidFill>
                  <a:srgbClr val="00007F"/>
                </a:solidFill>
                <a:latin typeface="Arial"/>
                <a:cs typeface="Arial"/>
              </a:rPr>
              <a:t>F</a:t>
            </a:r>
            <a:endParaRPr sz="265">
              <a:latin typeface="Arial"/>
              <a:cs typeface="Arial"/>
            </a:endParaRPr>
          </a:p>
        </p:txBody>
      </p:sp>
      <p:sp>
        <p:nvSpPr>
          <p:cNvPr id="619" name="object 619"/>
          <p:cNvSpPr/>
          <p:nvPr/>
        </p:nvSpPr>
        <p:spPr>
          <a:xfrm>
            <a:off x="5537498" y="217483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20" name="object 620"/>
          <p:cNvSpPr/>
          <p:nvPr/>
        </p:nvSpPr>
        <p:spPr>
          <a:xfrm>
            <a:off x="987014" y="1864659"/>
            <a:ext cx="38847" cy="37726"/>
          </a:xfrm>
          <a:custGeom>
            <a:avLst/>
            <a:gdLst/>
            <a:ahLst/>
            <a:cxnLst/>
            <a:rect l="l" t="t" r="r" b="b"/>
            <a:pathLst>
              <a:path w="66039" h="64135">
                <a:moveTo>
                  <a:pt x="65531" y="32003"/>
                </a:moveTo>
                <a:lnTo>
                  <a:pt x="62864" y="19288"/>
                </a:lnTo>
                <a:lnTo>
                  <a:pt x="55625" y="9143"/>
                </a:lnTo>
                <a:lnTo>
                  <a:pt x="44957"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957" y="61364"/>
                </a:lnTo>
                <a:lnTo>
                  <a:pt x="55625" y="54292"/>
                </a:lnTo>
                <a:lnTo>
                  <a:pt x="62864" y="44076"/>
                </a:lnTo>
                <a:lnTo>
                  <a:pt x="65531" y="32003"/>
                </a:lnTo>
                <a:close/>
              </a:path>
            </a:pathLst>
          </a:custGeom>
          <a:ln w="6095">
            <a:solidFill>
              <a:srgbClr val="0000FF"/>
            </a:solidFill>
          </a:ln>
        </p:spPr>
        <p:txBody>
          <a:bodyPr wrap="square" lIns="0" tIns="0" rIns="0" bIns="0" rtlCol="0"/>
          <a:lstStyle/>
          <a:p>
            <a:endParaRPr sz="588"/>
          </a:p>
        </p:txBody>
      </p:sp>
      <p:sp>
        <p:nvSpPr>
          <p:cNvPr id="621" name="object 621"/>
          <p:cNvSpPr txBox="1"/>
          <p:nvPr/>
        </p:nvSpPr>
        <p:spPr>
          <a:xfrm>
            <a:off x="1037814" y="1853602"/>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1</a:t>
            </a:r>
            <a:endParaRPr sz="265">
              <a:latin typeface="Arial"/>
              <a:cs typeface="Arial"/>
            </a:endParaRPr>
          </a:p>
        </p:txBody>
      </p:sp>
      <p:sp>
        <p:nvSpPr>
          <p:cNvPr id="622" name="object 622"/>
          <p:cNvSpPr/>
          <p:nvPr/>
        </p:nvSpPr>
        <p:spPr>
          <a:xfrm>
            <a:off x="1006736" y="1903207"/>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23" name="object 623"/>
          <p:cNvSpPr/>
          <p:nvPr/>
        </p:nvSpPr>
        <p:spPr>
          <a:xfrm>
            <a:off x="6079863" y="2503843"/>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624" name="object 624"/>
          <p:cNvSpPr txBox="1"/>
          <p:nvPr/>
        </p:nvSpPr>
        <p:spPr>
          <a:xfrm>
            <a:off x="6072390" y="2414792"/>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8</a:t>
            </a:r>
            <a:endParaRPr sz="265">
              <a:latin typeface="Arial"/>
              <a:cs typeface="Arial"/>
            </a:endParaRPr>
          </a:p>
        </p:txBody>
      </p:sp>
      <p:sp>
        <p:nvSpPr>
          <p:cNvPr id="625" name="object 625"/>
          <p:cNvSpPr/>
          <p:nvPr/>
        </p:nvSpPr>
        <p:spPr>
          <a:xfrm>
            <a:off x="6041315" y="2522668"/>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626" name="object 626"/>
          <p:cNvSpPr/>
          <p:nvPr/>
        </p:nvSpPr>
        <p:spPr>
          <a:xfrm>
            <a:off x="5480124" y="3553609"/>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627" name="object 627"/>
          <p:cNvSpPr/>
          <p:nvPr/>
        </p:nvSpPr>
        <p:spPr>
          <a:xfrm>
            <a:off x="5537498" y="3576021"/>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628" name="object 628"/>
          <p:cNvSpPr/>
          <p:nvPr/>
        </p:nvSpPr>
        <p:spPr>
          <a:xfrm>
            <a:off x="5498950" y="3576021"/>
            <a:ext cx="0" cy="31376"/>
          </a:xfrm>
          <a:custGeom>
            <a:avLst/>
            <a:gdLst/>
            <a:ahLst/>
            <a:cxnLst/>
            <a:rect l="l" t="t" r="r" b="b"/>
            <a:pathLst>
              <a:path h="53339">
                <a:moveTo>
                  <a:pt x="0" y="0"/>
                </a:moveTo>
                <a:lnTo>
                  <a:pt x="0" y="53339"/>
                </a:lnTo>
              </a:path>
            </a:pathLst>
          </a:custGeom>
          <a:ln w="18287">
            <a:solidFill>
              <a:srgbClr val="0000FF"/>
            </a:solidFill>
          </a:ln>
        </p:spPr>
        <p:txBody>
          <a:bodyPr wrap="square" lIns="0" tIns="0" rIns="0" bIns="0" rtlCol="0"/>
          <a:lstStyle/>
          <a:p>
            <a:endParaRPr sz="588"/>
          </a:p>
        </p:txBody>
      </p:sp>
      <p:sp>
        <p:nvSpPr>
          <p:cNvPr id="629" name="object 629"/>
          <p:cNvSpPr txBox="1"/>
          <p:nvPr/>
        </p:nvSpPr>
        <p:spPr>
          <a:xfrm>
            <a:off x="5553334" y="3534484"/>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9</a:t>
            </a:r>
            <a:endParaRPr sz="265">
              <a:latin typeface="Arial"/>
              <a:cs typeface="Arial"/>
            </a:endParaRPr>
          </a:p>
        </p:txBody>
      </p:sp>
      <p:sp>
        <p:nvSpPr>
          <p:cNvPr id="630" name="object 630"/>
          <p:cNvSpPr/>
          <p:nvPr/>
        </p:nvSpPr>
        <p:spPr>
          <a:xfrm>
            <a:off x="5537498" y="3607398"/>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31" name="object 631"/>
          <p:cNvSpPr/>
          <p:nvPr/>
        </p:nvSpPr>
        <p:spPr>
          <a:xfrm>
            <a:off x="5498950" y="3607398"/>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32" name="object 632"/>
          <p:cNvSpPr txBox="1"/>
          <p:nvPr/>
        </p:nvSpPr>
        <p:spPr>
          <a:xfrm>
            <a:off x="5455498" y="3626450"/>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633" name="object 633"/>
          <p:cNvSpPr/>
          <p:nvPr/>
        </p:nvSpPr>
        <p:spPr>
          <a:xfrm>
            <a:off x="1626197" y="2046642"/>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634" name="object 634"/>
          <p:cNvSpPr/>
          <p:nvPr/>
        </p:nvSpPr>
        <p:spPr>
          <a:xfrm>
            <a:off x="1664745" y="2019748"/>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635" name="object 635"/>
          <p:cNvSpPr/>
          <p:nvPr/>
        </p:nvSpPr>
        <p:spPr>
          <a:xfrm>
            <a:off x="1626197" y="2066364"/>
            <a:ext cx="78068" cy="0"/>
          </a:xfrm>
          <a:custGeom>
            <a:avLst/>
            <a:gdLst/>
            <a:ahLst/>
            <a:cxnLst/>
            <a:rect l="l" t="t" r="r" b="b"/>
            <a:pathLst>
              <a:path w="132714">
                <a:moveTo>
                  <a:pt x="0" y="0"/>
                </a:moveTo>
                <a:lnTo>
                  <a:pt x="132587" y="0"/>
                </a:lnTo>
              </a:path>
            </a:pathLst>
          </a:custGeom>
          <a:ln w="6095">
            <a:solidFill>
              <a:srgbClr val="0000FF"/>
            </a:solidFill>
          </a:ln>
        </p:spPr>
        <p:txBody>
          <a:bodyPr wrap="square" lIns="0" tIns="0" rIns="0" bIns="0" rtlCol="0"/>
          <a:lstStyle/>
          <a:p>
            <a:endParaRPr sz="588"/>
          </a:p>
        </p:txBody>
      </p:sp>
      <p:sp>
        <p:nvSpPr>
          <p:cNvPr id="636" name="object 636"/>
          <p:cNvSpPr/>
          <p:nvPr/>
        </p:nvSpPr>
        <p:spPr>
          <a:xfrm>
            <a:off x="1664745" y="2066364"/>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637" name="object 637"/>
          <p:cNvSpPr txBox="1"/>
          <p:nvPr/>
        </p:nvSpPr>
        <p:spPr>
          <a:xfrm>
            <a:off x="1696719" y="1970143"/>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2</a:t>
            </a:r>
            <a:endParaRPr sz="265">
              <a:latin typeface="Arial"/>
              <a:cs typeface="Arial"/>
            </a:endParaRPr>
          </a:p>
        </p:txBody>
      </p:sp>
      <p:sp>
        <p:nvSpPr>
          <p:cNvPr id="638" name="object 638"/>
          <p:cNvSpPr txBox="1"/>
          <p:nvPr/>
        </p:nvSpPr>
        <p:spPr>
          <a:xfrm>
            <a:off x="1696719" y="2047239"/>
            <a:ext cx="102721"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0.1u</a:t>
            </a:r>
            <a:r>
              <a:rPr sz="265" spc="3" dirty="0">
                <a:solidFill>
                  <a:srgbClr val="00007F"/>
                </a:solidFill>
                <a:latin typeface="Arial"/>
                <a:cs typeface="Arial"/>
              </a:rPr>
              <a:t>F</a:t>
            </a:r>
            <a:endParaRPr sz="265">
              <a:latin typeface="Arial"/>
              <a:cs typeface="Arial"/>
            </a:endParaRPr>
          </a:p>
        </p:txBody>
      </p:sp>
      <p:sp>
        <p:nvSpPr>
          <p:cNvPr id="639" name="object 639"/>
          <p:cNvSpPr/>
          <p:nvPr/>
        </p:nvSpPr>
        <p:spPr>
          <a:xfrm>
            <a:off x="1664745" y="1981199"/>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40" name="object 640"/>
          <p:cNvSpPr txBox="1"/>
          <p:nvPr/>
        </p:nvSpPr>
        <p:spPr>
          <a:xfrm>
            <a:off x="1621295" y="1966187"/>
            <a:ext cx="40780" cy="184150"/>
          </a:xfrm>
          <a:prstGeom prst="rect">
            <a:avLst/>
          </a:prstGeom>
        </p:spPr>
        <p:txBody>
          <a:bodyPr vert="vert270" wrap="square" lIns="0" tIns="747" rIns="0" bIns="0" rtlCol="0">
            <a:spAutoFit/>
          </a:bodyPr>
          <a:lstStyle/>
          <a:p>
            <a:pPr marL="7470">
              <a:spcBef>
                <a:spcPts val="6"/>
              </a:spcBef>
              <a:tabLst>
                <a:tab pos="156873" algn="l"/>
              </a:tabLst>
            </a:pPr>
            <a:r>
              <a:rPr sz="265" u="sng" dirty="0">
                <a:uFill>
                  <a:solidFill>
                    <a:srgbClr val="FF0000"/>
                  </a:solidFill>
                </a:uFill>
                <a:latin typeface="Arial"/>
                <a:cs typeface="Arial"/>
              </a:rPr>
              <a:t>2  </a:t>
            </a:r>
            <a:r>
              <a:rPr sz="265" u="sng" spc="-12" dirty="0">
                <a:uFill>
                  <a:solidFill>
                    <a:srgbClr val="FF0000"/>
                  </a:solidFill>
                </a:uFill>
                <a:latin typeface="Arial"/>
                <a:cs typeface="Arial"/>
              </a:rPr>
              <a:t> </a:t>
            </a:r>
            <a:r>
              <a:rPr sz="265" dirty="0">
                <a:latin typeface="Arial"/>
                <a:cs typeface="Arial"/>
              </a:rPr>
              <a:t>	1</a:t>
            </a:r>
            <a:endParaRPr sz="265">
              <a:latin typeface="Arial"/>
              <a:cs typeface="Arial"/>
            </a:endParaRPr>
          </a:p>
        </p:txBody>
      </p:sp>
      <p:sp>
        <p:nvSpPr>
          <p:cNvPr id="641" name="object 641"/>
          <p:cNvSpPr/>
          <p:nvPr/>
        </p:nvSpPr>
        <p:spPr>
          <a:xfrm>
            <a:off x="6467138" y="2174837"/>
            <a:ext cx="78068" cy="115794"/>
          </a:xfrm>
          <a:custGeom>
            <a:avLst/>
            <a:gdLst/>
            <a:ahLst/>
            <a:cxnLst/>
            <a:rect l="l" t="t" r="r" b="b"/>
            <a:pathLst>
              <a:path w="132715" h="196850">
                <a:moveTo>
                  <a:pt x="0" y="0"/>
                </a:moveTo>
                <a:lnTo>
                  <a:pt x="0" y="196595"/>
                </a:lnTo>
                <a:lnTo>
                  <a:pt x="132587" y="196595"/>
                </a:lnTo>
                <a:lnTo>
                  <a:pt x="132587" y="0"/>
                </a:lnTo>
                <a:lnTo>
                  <a:pt x="0" y="0"/>
                </a:lnTo>
                <a:close/>
              </a:path>
            </a:pathLst>
          </a:custGeom>
          <a:ln w="18287">
            <a:solidFill>
              <a:srgbClr val="0000FF"/>
            </a:solidFill>
          </a:ln>
        </p:spPr>
        <p:txBody>
          <a:bodyPr wrap="square" lIns="0" tIns="0" rIns="0" bIns="0" rtlCol="0"/>
          <a:lstStyle/>
          <a:p>
            <a:endParaRPr sz="588"/>
          </a:p>
        </p:txBody>
      </p:sp>
      <p:sp>
        <p:nvSpPr>
          <p:cNvPr id="642" name="object 642"/>
          <p:cNvSpPr txBox="1"/>
          <p:nvPr/>
        </p:nvSpPr>
        <p:spPr>
          <a:xfrm>
            <a:off x="6498214" y="2085787"/>
            <a:ext cx="54909"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a:t>
            </a:r>
            <a:r>
              <a:rPr sz="265" spc="3" dirty="0">
                <a:solidFill>
                  <a:srgbClr val="00007F"/>
                </a:solidFill>
                <a:latin typeface="Arial"/>
                <a:cs typeface="Arial"/>
              </a:rPr>
              <a:t>2</a:t>
            </a:r>
            <a:endParaRPr sz="265">
              <a:latin typeface="Arial"/>
              <a:cs typeface="Arial"/>
            </a:endParaRPr>
          </a:p>
        </p:txBody>
      </p:sp>
      <p:sp>
        <p:nvSpPr>
          <p:cNvPr id="643" name="object 643"/>
          <p:cNvSpPr/>
          <p:nvPr/>
        </p:nvSpPr>
        <p:spPr>
          <a:xfrm>
            <a:off x="6428590" y="2213385"/>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644" name="object 644"/>
          <p:cNvSpPr txBox="1"/>
          <p:nvPr/>
        </p:nvSpPr>
        <p:spPr>
          <a:xfrm>
            <a:off x="6413049" y="216198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645" name="object 645"/>
          <p:cNvSpPr/>
          <p:nvPr/>
        </p:nvSpPr>
        <p:spPr>
          <a:xfrm>
            <a:off x="6428590" y="2251934"/>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646" name="object 646"/>
          <p:cNvSpPr txBox="1"/>
          <p:nvPr/>
        </p:nvSpPr>
        <p:spPr>
          <a:xfrm>
            <a:off x="6413049" y="2200536"/>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647" name="object 647"/>
          <p:cNvSpPr/>
          <p:nvPr/>
        </p:nvSpPr>
        <p:spPr>
          <a:xfrm>
            <a:off x="6079863" y="2736028"/>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648" name="object 648"/>
          <p:cNvSpPr/>
          <p:nvPr/>
        </p:nvSpPr>
        <p:spPr>
          <a:xfrm>
            <a:off x="6041315" y="2755751"/>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649" name="object 649"/>
          <p:cNvSpPr/>
          <p:nvPr/>
        </p:nvSpPr>
        <p:spPr>
          <a:xfrm>
            <a:off x="5905948" y="1342017"/>
            <a:ext cx="19049" cy="38847"/>
          </a:xfrm>
          <a:custGeom>
            <a:avLst/>
            <a:gdLst/>
            <a:ahLst/>
            <a:cxnLst/>
            <a:rect l="l" t="t" r="r" b="b"/>
            <a:pathLst>
              <a:path w="32384" h="66040">
                <a:moveTo>
                  <a:pt x="32004" y="65532"/>
                </a:moveTo>
                <a:lnTo>
                  <a:pt x="32004" y="0"/>
                </a:lnTo>
                <a:lnTo>
                  <a:pt x="0" y="32004"/>
                </a:lnTo>
                <a:lnTo>
                  <a:pt x="32004" y="65532"/>
                </a:lnTo>
                <a:close/>
              </a:path>
            </a:pathLst>
          </a:custGeom>
          <a:solidFill>
            <a:srgbClr val="0000FF"/>
          </a:solidFill>
        </p:spPr>
        <p:txBody>
          <a:bodyPr wrap="square" lIns="0" tIns="0" rIns="0" bIns="0" rtlCol="0"/>
          <a:lstStyle/>
          <a:p>
            <a:endParaRPr sz="588"/>
          </a:p>
        </p:txBody>
      </p:sp>
      <p:sp>
        <p:nvSpPr>
          <p:cNvPr id="650" name="object 650"/>
          <p:cNvSpPr/>
          <p:nvPr/>
        </p:nvSpPr>
        <p:spPr>
          <a:xfrm>
            <a:off x="5905948" y="1342016"/>
            <a:ext cx="19049" cy="38847"/>
          </a:xfrm>
          <a:custGeom>
            <a:avLst/>
            <a:gdLst/>
            <a:ahLst/>
            <a:cxnLst/>
            <a:rect l="l" t="t" r="r" b="b"/>
            <a:pathLst>
              <a:path w="32384" h="66040">
                <a:moveTo>
                  <a:pt x="0" y="32003"/>
                </a:moveTo>
                <a:lnTo>
                  <a:pt x="32003" y="65531"/>
                </a:lnTo>
                <a:lnTo>
                  <a:pt x="32003" y="0"/>
                </a:lnTo>
                <a:lnTo>
                  <a:pt x="0" y="32003"/>
                </a:lnTo>
                <a:close/>
              </a:path>
            </a:pathLst>
          </a:custGeom>
          <a:ln w="6095">
            <a:solidFill>
              <a:srgbClr val="0000FF"/>
            </a:solidFill>
          </a:ln>
        </p:spPr>
        <p:txBody>
          <a:bodyPr wrap="square" lIns="0" tIns="0" rIns="0" bIns="0" rtlCol="0"/>
          <a:lstStyle/>
          <a:p>
            <a:endParaRPr sz="588"/>
          </a:p>
        </p:txBody>
      </p:sp>
      <p:sp>
        <p:nvSpPr>
          <p:cNvPr id="651" name="object 651"/>
          <p:cNvSpPr/>
          <p:nvPr/>
        </p:nvSpPr>
        <p:spPr>
          <a:xfrm>
            <a:off x="5983045" y="1360843"/>
            <a:ext cx="38847" cy="19797"/>
          </a:xfrm>
          <a:custGeom>
            <a:avLst/>
            <a:gdLst/>
            <a:ahLst/>
            <a:cxnLst/>
            <a:rect l="l" t="t" r="r" b="b"/>
            <a:pathLst>
              <a:path w="66040" h="33655">
                <a:moveTo>
                  <a:pt x="65532" y="0"/>
                </a:moveTo>
                <a:lnTo>
                  <a:pt x="0" y="0"/>
                </a:lnTo>
                <a:lnTo>
                  <a:pt x="33528" y="33528"/>
                </a:lnTo>
                <a:lnTo>
                  <a:pt x="65532" y="0"/>
                </a:lnTo>
                <a:close/>
              </a:path>
            </a:pathLst>
          </a:custGeom>
          <a:solidFill>
            <a:srgbClr val="0000FF"/>
          </a:solidFill>
        </p:spPr>
        <p:txBody>
          <a:bodyPr wrap="square" lIns="0" tIns="0" rIns="0" bIns="0" rtlCol="0"/>
          <a:lstStyle/>
          <a:p>
            <a:endParaRPr sz="588"/>
          </a:p>
        </p:txBody>
      </p:sp>
      <p:sp>
        <p:nvSpPr>
          <p:cNvPr id="652" name="object 652"/>
          <p:cNvSpPr/>
          <p:nvPr/>
        </p:nvSpPr>
        <p:spPr>
          <a:xfrm>
            <a:off x="5983045" y="1360842"/>
            <a:ext cx="38847" cy="19797"/>
          </a:xfrm>
          <a:custGeom>
            <a:avLst/>
            <a:gdLst/>
            <a:ahLst/>
            <a:cxnLst/>
            <a:rect l="l" t="t" r="r" b="b"/>
            <a:pathLst>
              <a:path w="66040" h="33655">
                <a:moveTo>
                  <a:pt x="0" y="0"/>
                </a:moveTo>
                <a:lnTo>
                  <a:pt x="65531" y="0"/>
                </a:lnTo>
                <a:lnTo>
                  <a:pt x="33527" y="33527"/>
                </a:lnTo>
                <a:lnTo>
                  <a:pt x="0" y="0"/>
                </a:lnTo>
                <a:close/>
              </a:path>
            </a:pathLst>
          </a:custGeom>
          <a:ln w="6095">
            <a:solidFill>
              <a:srgbClr val="0000FF"/>
            </a:solidFill>
          </a:ln>
        </p:spPr>
        <p:txBody>
          <a:bodyPr wrap="square" lIns="0" tIns="0" rIns="0" bIns="0" rtlCol="0"/>
          <a:lstStyle/>
          <a:p>
            <a:endParaRPr sz="588"/>
          </a:p>
        </p:txBody>
      </p:sp>
      <p:sp>
        <p:nvSpPr>
          <p:cNvPr id="653" name="object 653"/>
          <p:cNvSpPr/>
          <p:nvPr/>
        </p:nvSpPr>
        <p:spPr>
          <a:xfrm>
            <a:off x="5983045" y="1380564"/>
            <a:ext cx="38847" cy="0"/>
          </a:xfrm>
          <a:custGeom>
            <a:avLst/>
            <a:gdLst/>
            <a:ahLst/>
            <a:cxnLst/>
            <a:rect l="l" t="t" r="r" b="b"/>
            <a:pathLst>
              <a:path w="66040">
                <a:moveTo>
                  <a:pt x="0" y="0"/>
                </a:moveTo>
                <a:lnTo>
                  <a:pt x="65531" y="0"/>
                </a:lnTo>
              </a:path>
            </a:pathLst>
          </a:custGeom>
          <a:ln w="6095">
            <a:solidFill>
              <a:srgbClr val="0000FF"/>
            </a:solidFill>
          </a:ln>
        </p:spPr>
        <p:txBody>
          <a:bodyPr wrap="square" lIns="0" tIns="0" rIns="0" bIns="0" rtlCol="0"/>
          <a:lstStyle/>
          <a:p>
            <a:endParaRPr sz="588"/>
          </a:p>
        </p:txBody>
      </p:sp>
      <p:sp>
        <p:nvSpPr>
          <p:cNvPr id="654" name="object 654"/>
          <p:cNvSpPr/>
          <p:nvPr/>
        </p:nvSpPr>
        <p:spPr>
          <a:xfrm>
            <a:off x="5847678" y="1322294"/>
            <a:ext cx="38847" cy="78068"/>
          </a:xfrm>
          <a:custGeom>
            <a:avLst/>
            <a:gdLst/>
            <a:ahLst/>
            <a:cxnLst/>
            <a:rect l="l" t="t" r="r" b="b"/>
            <a:pathLst>
              <a:path w="66040" h="132715">
                <a:moveTo>
                  <a:pt x="65531" y="132587"/>
                </a:moveTo>
                <a:lnTo>
                  <a:pt x="65531" y="0"/>
                </a:lnTo>
                <a:lnTo>
                  <a:pt x="0" y="0"/>
                </a:lnTo>
              </a:path>
            </a:pathLst>
          </a:custGeom>
          <a:ln w="6095">
            <a:solidFill>
              <a:srgbClr val="0000FF"/>
            </a:solidFill>
          </a:ln>
        </p:spPr>
        <p:txBody>
          <a:bodyPr wrap="square" lIns="0" tIns="0" rIns="0" bIns="0" rtlCol="0"/>
          <a:lstStyle/>
          <a:p>
            <a:endParaRPr sz="588"/>
          </a:p>
        </p:txBody>
      </p:sp>
      <p:sp>
        <p:nvSpPr>
          <p:cNvPr id="655" name="object 655"/>
          <p:cNvSpPr/>
          <p:nvPr/>
        </p:nvSpPr>
        <p:spPr>
          <a:xfrm>
            <a:off x="5905948" y="1303468"/>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656" name="object 656"/>
          <p:cNvSpPr/>
          <p:nvPr/>
        </p:nvSpPr>
        <p:spPr>
          <a:xfrm>
            <a:off x="5905948" y="1345602"/>
            <a:ext cx="0" cy="31376"/>
          </a:xfrm>
          <a:custGeom>
            <a:avLst/>
            <a:gdLst/>
            <a:ahLst/>
            <a:cxnLst/>
            <a:rect l="l" t="t" r="r" b="b"/>
            <a:pathLst>
              <a:path h="53340">
                <a:moveTo>
                  <a:pt x="0" y="0"/>
                </a:moveTo>
                <a:lnTo>
                  <a:pt x="0" y="53339"/>
                </a:lnTo>
              </a:path>
            </a:pathLst>
          </a:custGeom>
          <a:ln w="6095">
            <a:solidFill>
              <a:srgbClr val="0000FF"/>
            </a:solidFill>
          </a:ln>
        </p:spPr>
        <p:txBody>
          <a:bodyPr wrap="square" lIns="0" tIns="0" rIns="0" bIns="0" rtlCol="0"/>
          <a:lstStyle/>
          <a:p>
            <a:endParaRPr sz="588"/>
          </a:p>
        </p:txBody>
      </p:sp>
      <p:sp>
        <p:nvSpPr>
          <p:cNvPr id="657" name="object 657"/>
          <p:cNvSpPr/>
          <p:nvPr/>
        </p:nvSpPr>
        <p:spPr>
          <a:xfrm>
            <a:off x="5905948" y="1388633"/>
            <a:ext cx="0" cy="30629"/>
          </a:xfrm>
          <a:custGeom>
            <a:avLst/>
            <a:gdLst/>
            <a:ahLst/>
            <a:cxnLst/>
            <a:rect l="l" t="t" r="r" b="b"/>
            <a:pathLst>
              <a:path h="52069">
                <a:moveTo>
                  <a:pt x="0" y="0"/>
                </a:moveTo>
                <a:lnTo>
                  <a:pt x="0" y="51815"/>
                </a:lnTo>
              </a:path>
            </a:pathLst>
          </a:custGeom>
          <a:ln w="6095">
            <a:solidFill>
              <a:srgbClr val="0000FF"/>
            </a:solidFill>
          </a:ln>
        </p:spPr>
        <p:txBody>
          <a:bodyPr wrap="square" lIns="0" tIns="0" rIns="0" bIns="0" rtlCol="0"/>
          <a:lstStyle/>
          <a:p>
            <a:endParaRPr sz="588"/>
          </a:p>
        </p:txBody>
      </p:sp>
      <p:sp>
        <p:nvSpPr>
          <p:cNvPr id="658" name="object 658"/>
          <p:cNvSpPr/>
          <p:nvPr/>
        </p:nvSpPr>
        <p:spPr>
          <a:xfrm>
            <a:off x="5905947" y="1318708"/>
            <a:ext cx="97118" cy="42209"/>
          </a:xfrm>
          <a:custGeom>
            <a:avLst/>
            <a:gdLst/>
            <a:ahLst/>
            <a:cxnLst/>
            <a:rect l="l" t="t" r="r" b="b"/>
            <a:pathLst>
              <a:path w="165100" h="71755">
                <a:moveTo>
                  <a:pt x="0" y="0"/>
                </a:moveTo>
                <a:lnTo>
                  <a:pt x="164591" y="0"/>
                </a:lnTo>
                <a:lnTo>
                  <a:pt x="164591" y="71627"/>
                </a:lnTo>
              </a:path>
            </a:pathLst>
          </a:custGeom>
          <a:ln w="6095">
            <a:solidFill>
              <a:srgbClr val="0000FF"/>
            </a:solidFill>
          </a:ln>
        </p:spPr>
        <p:txBody>
          <a:bodyPr wrap="square" lIns="0" tIns="0" rIns="0" bIns="0" rtlCol="0"/>
          <a:lstStyle/>
          <a:p>
            <a:endParaRPr sz="588"/>
          </a:p>
        </p:txBody>
      </p:sp>
      <p:sp>
        <p:nvSpPr>
          <p:cNvPr id="659" name="object 659"/>
          <p:cNvSpPr/>
          <p:nvPr/>
        </p:nvSpPr>
        <p:spPr>
          <a:xfrm>
            <a:off x="5905947" y="1380565"/>
            <a:ext cx="97118" cy="23532"/>
          </a:xfrm>
          <a:custGeom>
            <a:avLst/>
            <a:gdLst/>
            <a:ahLst/>
            <a:cxnLst/>
            <a:rect l="l" t="t" r="r" b="b"/>
            <a:pathLst>
              <a:path w="165100" h="40005">
                <a:moveTo>
                  <a:pt x="164591" y="0"/>
                </a:moveTo>
                <a:lnTo>
                  <a:pt x="164591" y="39623"/>
                </a:lnTo>
                <a:lnTo>
                  <a:pt x="0" y="39623"/>
                </a:lnTo>
              </a:path>
            </a:pathLst>
          </a:custGeom>
          <a:ln w="6095">
            <a:solidFill>
              <a:srgbClr val="0000FF"/>
            </a:solidFill>
          </a:ln>
        </p:spPr>
        <p:txBody>
          <a:bodyPr wrap="square" lIns="0" tIns="0" rIns="0" bIns="0" rtlCol="0"/>
          <a:lstStyle/>
          <a:p>
            <a:endParaRPr sz="588"/>
          </a:p>
        </p:txBody>
      </p:sp>
      <p:sp>
        <p:nvSpPr>
          <p:cNvPr id="660" name="object 660"/>
          <p:cNvSpPr/>
          <p:nvPr/>
        </p:nvSpPr>
        <p:spPr>
          <a:xfrm>
            <a:off x="5964218" y="1403872"/>
            <a:ext cx="0" cy="35112"/>
          </a:xfrm>
          <a:custGeom>
            <a:avLst/>
            <a:gdLst/>
            <a:ahLst/>
            <a:cxnLst/>
            <a:rect l="l" t="t" r="r" b="b"/>
            <a:pathLst>
              <a:path h="59689">
                <a:moveTo>
                  <a:pt x="0" y="0"/>
                </a:moveTo>
                <a:lnTo>
                  <a:pt x="0" y="59435"/>
                </a:lnTo>
              </a:path>
            </a:pathLst>
          </a:custGeom>
          <a:ln w="6095">
            <a:solidFill>
              <a:srgbClr val="0000FF"/>
            </a:solidFill>
          </a:ln>
        </p:spPr>
        <p:txBody>
          <a:bodyPr wrap="square" lIns="0" tIns="0" rIns="0" bIns="0" rtlCol="0"/>
          <a:lstStyle/>
          <a:p>
            <a:endParaRPr sz="588"/>
          </a:p>
        </p:txBody>
      </p:sp>
      <p:sp>
        <p:nvSpPr>
          <p:cNvPr id="661" name="object 661"/>
          <p:cNvSpPr/>
          <p:nvPr/>
        </p:nvSpPr>
        <p:spPr>
          <a:xfrm>
            <a:off x="5924774" y="1283745"/>
            <a:ext cx="39594" cy="77321"/>
          </a:xfrm>
          <a:custGeom>
            <a:avLst/>
            <a:gdLst/>
            <a:ahLst/>
            <a:cxnLst/>
            <a:rect l="l" t="t" r="r" b="b"/>
            <a:pathLst>
              <a:path w="67309" h="131444">
                <a:moveTo>
                  <a:pt x="0" y="131063"/>
                </a:moveTo>
                <a:lnTo>
                  <a:pt x="67055" y="131063"/>
                </a:lnTo>
                <a:lnTo>
                  <a:pt x="67055" y="0"/>
                </a:lnTo>
              </a:path>
            </a:pathLst>
          </a:custGeom>
          <a:ln w="6095">
            <a:solidFill>
              <a:srgbClr val="0000FF"/>
            </a:solidFill>
          </a:ln>
        </p:spPr>
        <p:txBody>
          <a:bodyPr wrap="square" lIns="0" tIns="0" rIns="0" bIns="0" rtlCol="0"/>
          <a:lstStyle/>
          <a:p>
            <a:endParaRPr sz="588"/>
          </a:p>
        </p:txBody>
      </p:sp>
      <p:sp>
        <p:nvSpPr>
          <p:cNvPr id="662" name="object 662"/>
          <p:cNvSpPr/>
          <p:nvPr/>
        </p:nvSpPr>
        <p:spPr>
          <a:xfrm>
            <a:off x="5847678" y="1283745"/>
            <a:ext cx="193862" cy="155388"/>
          </a:xfrm>
          <a:custGeom>
            <a:avLst/>
            <a:gdLst/>
            <a:ahLst/>
            <a:cxnLst/>
            <a:rect l="l" t="t" r="r" b="b"/>
            <a:pathLst>
              <a:path w="329565" h="264160">
                <a:moveTo>
                  <a:pt x="0" y="0"/>
                </a:moveTo>
                <a:lnTo>
                  <a:pt x="0" y="263651"/>
                </a:lnTo>
                <a:lnTo>
                  <a:pt x="329183" y="263651"/>
                </a:lnTo>
                <a:lnTo>
                  <a:pt x="329183" y="0"/>
                </a:lnTo>
                <a:lnTo>
                  <a:pt x="0" y="0"/>
                </a:lnTo>
                <a:close/>
              </a:path>
            </a:pathLst>
          </a:custGeom>
          <a:ln w="6095">
            <a:solidFill>
              <a:srgbClr val="0000FF"/>
            </a:solidFill>
          </a:ln>
        </p:spPr>
        <p:txBody>
          <a:bodyPr wrap="square" lIns="0" tIns="0" rIns="0" bIns="0" rtlCol="0"/>
          <a:lstStyle/>
          <a:p>
            <a:endParaRPr sz="588"/>
          </a:p>
        </p:txBody>
      </p:sp>
      <p:sp>
        <p:nvSpPr>
          <p:cNvPr id="663" name="object 663"/>
          <p:cNvSpPr txBox="1"/>
          <p:nvPr/>
        </p:nvSpPr>
        <p:spPr>
          <a:xfrm>
            <a:off x="5832137" y="1458258"/>
            <a:ext cx="61258"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Q1</a:t>
            </a:r>
            <a:endParaRPr sz="265">
              <a:latin typeface="Arial"/>
              <a:cs typeface="Arial"/>
            </a:endParaRPr>
          </a:p>
        </p:txBody>
      </p:sp>
      <p:sp>
        <p:nvSpPr>
          <p:cNvPr id="664" name="object 664"/>
          <p:cNvSpPr txBox="1"/>
          <p:nvPr/>
        </p:nvSpPr>
        <p:spPr>
          <a:xfrm>
            <a:off x="5666289" y="1441225"/>
            <a:ext cx="152774" cy="39974"/>
          </a:xfrm>
          <a:prstGeom prst="rect">
            <a:avLst/>
          </a:prstGeom>
        </p:spPr>
        <p:txBody>
          <a:bodyPr vert="horz" wrap="square" lIns="0" tIns="8218" rIns="0" bIns="0" rtlCol="0">
            <a:spAutoFit/>
          </a:bodyPr>
          <a:lstStyle/>
          <a:p>
            <a:pPr marL="7470">
              <a:spcBef>
                <a:spcPts val="65"/>
              </a:spcBef>
            </a:pPr>
            <a:r>
              <a:rPr sz="206" spc="3" dirty="0">
                <a:solidFill>
                  <a:srgbClr val="00007F"/>
                </a:solidFill>
                <a:latin typeface="Arial"/>
                <a:cs typeface="Arial"/>
              </a:rPr>
              <a:t>N</a:t>
            </a:r>
            <a:r>
              <a:rPr sz="206" spc="6" dirty="0">
                <a:solidFill>
                  <a:srgbClr val="00007F"/>
                </a:solidFill>
                <a:latin typeface="Arial"/>
                <a:cs typeface="Arial"/>
              </a:rPr>
              <a:t>T</a:t>
            </a:r>
            <a:r>
              <a:rPr sz="206" spc="3" dirty="0">
                <a:solidFill>
                  <a:srgbClr val="00007F"/>
                </a:solidFill>
                <a:latin typeface="Arial"/>
                <a:cs typeface="Arial"/>
              </a:rPr>
              <a:t>MS4801</a:t>
            </a:r>
            <a:endParaRPr sz="206">
              <a:latin typeface="Arial"/>
              <a:cs typeface="Arial"/>
            </a:endParaRPr>
          </a:p>
        </p:txBody>
      </p:sp>
      <p:sp>
        <p:nvSpPr>
          <p:cNvPr id="665" name="object 665"/>
          <p:cNvSpPr/>
          <p:nvPr/>
        </p:nvSpPr>
        <p:spPr>
          <a:xfrm>
            <a:off x="5964218" y="1438835"/>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66" name="object 666"/>
          <p:cNvSpPr/>
          <p:nvPr/>
        </p:nvSpPr>
        <p:spPr>
          <a:xfrm>
            <a:off x="5836024" y="1310640"/>
            <a:ext cx="11953" cy="23532"/>
          </a:xfrm>
          <a:custGeom>
            <a:avLst/>
            <a:gdLst/>
            <a:ahLst/>
            <a:cxnLst/>
            <a:rect l="l" t="t" r="r" b="b"/>
            <a:pathLst>
              <a:path w="20320" h="40005">
                <a:moveTo>
                  <a:pt x="19812" y="19812"/>
                </a:moveTo>
                <a:lnTo>
                  <a:pt x="0" y="0"/>
                </a:lnTo>
                <a:lnTo>
                  <a:pt x="0" y="39624"/>
                </a:lnTo>
                <a:lnTo>
                  <a:pt x="19812" y="19812"/>
                </a:lnTo>
                <a:close/>
              </a:path>
            </a:pathLst>
          </a:custGeom>
          <a:solidFill>
            <a:srgbClr val="FF0000"/>
          </a:solidFill>
        </p:spPr>
        <p:txBody>
          <a:bodyPr wrap="square" lIns="0" tIns="0" rIns="0" bIns="0" rtlCol="0"/>
          <a:lstStyle/>
          <a:p>
            <a:endParaRPr sz="588"/>
          </a:p>
        </p:txBody>
      </p:sp>
      <p:sp>
        <p:nvSpPr>
          <p:cNvPr id="667" name="object 667"/>
          <p:cNvSpPr/>
          <p:nvPr/>
        </p:nvSpPr>
        <p:spPr>
          <a:xfrm>
            <a:off x="5836024" y="1310640"/>
            <a:ext cx="11953" cy="23532"/>
          </a:xfrm>
          <a:custGeom>
            <a:avLst/>
            <a:gdLst/>
            <a:ahLst/>
            <a:cxnLst/>
            <a:rect l="l" t="t" r="r" b="b"/>
            <a:pathLst>
              <a:path w="20320" h="40005">
                <a:moveTo>
                  <a:pt x="19811" y="19811"/>
                </a:moveTo>
                <a:lnTo>
                  <a:pt x="0" y="0"/>
                </a:lnTo>
                <a:lnTo>
                  <a:pt x="0" y="39623"/>
                </a:lnTo>
                <a:lnTo>
                  <a:pt x="19811" y="19811"/>
                </a:lnTo>
                <a:close/>
              </a:path>
            </a:pathLst>
          </a:custGeom>
          <a:ln w="6095">
            <a:solidFill>
              <a:srgbClr val="FF0000"/>
            </a:solidFill>
          </a:ln>
        </p:spPr>
        <p:txBody>
          <a:bodyPr wrap="square" lIns="0" tIns="0" rIns="0" bIns="0" rtlCol="0"/>
          <a:lstStyle/>
          <a:p>
            <a:endParaRPr sz="588"/>
          </a:p>
        </p:txBody>
      </p:sp>
      <p:sp>
        <p:nvSpPr>
          <p:cNvPr id="668" name="object 668"/>
          <p:cNvSpPr/>
          <p:nvPr/>
        </p:nvSpPr>
        <p:spPr>
          <a:xfrm>
            <a:off x="5809129" y="1322294"/>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669" name="object 669"/>
          <p:cNvSpPr/>
          <p:nvPr/>
        </p:nvSpPr>
        <p:spPr>
          <a:xfrm>
            <a:off x="5964218" y="1245198"/>
            <a:ext cx="0" cy="38847"/>
          </a:xfrm>
          <a:custGeom>
            <a:avLst/>
            <a:gdLst/>
            <a:ahLst/>
            <a:cxnLst/>
            <a:rect l="l" t="t" r="r" b="b"/>
            <a:pathLst>
              <a:path h="66040">
                <a:moveTo>
                  <a:pt x="0" y="0"/>
                </a:moveTo>
                <a:lnTo>
                  <a:pt x="0" y="65531"/>
                </a:lnTo>
              </a:path>
            </a:pathLst>
          </a:custGeom>
          <a:ln w="6095">
            <a:solidFill>
              <a:srgbClr val="FF0000"/>
            </a:solidFill>
          </a:ln>
        </p:spPr>
        <p:txBody>
          <a:bodyPr wrap="square" lIns="0" tIns="0" rIns="0" bIns="0" rtlCol="0"/>
          <a:lstStyle/>
          <a:p>
            <a:endParaRPr sz="588"/>
          </a:p>
        </p:txBody>
      </p:sp>
      <p:sp>
        <p:nvSpPr>
          <p:cNvPr id="670" name="object 670"/>
          <p:cNvSpPr/>
          <p:nvPr/>
        </p:nvSpPr>
        <p:spPr>
          <a:xfrm>
            <a:off x="5886225" y="1438835"/>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71" name="object 671"/>
          <p:cNvSpPr/>
          <p:nvPr/>
        </p:nvSpPr>
        <p:spPr>
          <a:xfrm>
            <a:off x="5924774" y="1438835"/>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72" name="object 672"/>
          <p:cNvSpPr/>
          <p:nvPr/>
        </p:nvSpPr>
        <p:spPr>
          <a:xfrm>
            <a:off x="6002766" y="1438835"/>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73" name="object 673"/>
          <p:cNvSpPr/>
          <p:nvPr/>
        </p:nvSpPr>
        <p:spPr>
          <a:xfrm>
            <a:off x="5924774" y="1245198"/>
            <a:ext cx="0" cy="38847"/>
          </a:xfrm>
          <a:custGeom>
            <a:avLst/>
            <a:gdLst/>
            <a:ahLst/>
            <a:cxnLst/>
            <a:rect l="l" t="t" r="r" b="b"/>
            <a:pathLst>
              <a:path h="66040">
                <a:moveTo>
                  <a:pt x="0" y="0"/>
                </a:moveTo>
                <a:lnTo>
                  <a:pt x="0" y="65531"/>
                </a:lnTo>
              </a:path>
            </a:pathLst>
          </a:custGeom>
          <a:ln w="6095">
            <a:solidFill>
              <a:srgbClr val="FF0000"/>
            </a:solidFill>
          </a:ln>
        </p:spPr>
        <p:txBody>
          <a:bodyPr wrap="square" lIns="0" tIns="0" rIns="0" bIns="0" rtlCol="0"/>
          <a:lstStyle/>
          <a:p>
            <a:endParaRPr sz="588"/>
          </a:p>
        </p:txBody>
      </p:sp>
      <p:sp>
        <p:nvSpPr>
          <p:cNvPr id="674" name="object 674"/>
          <p:cNvSpPr/>
          <p:nvPr/>
        </p:nvSpPr>
        <p:spPr>
          <a:xfrm>
            <a:off x="6002766" y="1245198"/>
            <a:ext cx="0" cy="38847"/>
          </a:xfrm>
          <a:custGeom>
            <a:avLst/>
            <a:gdLst/>
            <a:ahLst/>
            <a:cxnLst/>
            <a:rect l="l" t="t" r="r" b="b"/>
            <a:pathLst>
              <a:path h="66040">
                <a:moveTo>
                  <a:pt x="0" y="0"/>
                </a:moveTo>
                <a:lnTo>
                  <a:pt x="0" y="65531"/>
                </a:lnTo>
              </a:path>
            </a:pathLst>
          </a:custGeom>
          <a:ln w="6095">
            <a:solidFill>
              <a:srgbClr val="FF0000"/>
            </a:solidFill>
          </a:ln>
        </p:spPr>
        <p:txBody>
          <a:bodyPr wrap="square" lIns="0" tIns="0" rIns="0" bIns="0" rtlCol="0"/>
          <a:lstStyle/>
          <a:p>
            <a:endParaRPr sz="588"/>
          </a:p>
        </p:txBody>
      </p:sp>
      <p:sp>
        <p:nvSpPr>
          <p:cNvPr id="675" name="object 675"/>
          <p:cNvSpPr/>
          <p:nvPr/>
        </p:nvSpPr>
        <p:spPr>
          <a:xfrm>
            <a:off x="4395395" y="2368475"/>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676" name="object 676"/>
          <p:cNvSpPr txBox="1"/>
          <p:nvPr/>
        </p:nvSpPr>
        <p:spPr>
          <a:xfrm>
            <a:off x="4199068" y="2312595"/>
            <a:ext cx="261471" cy="67851"/>
          </a:xfrm>
          <a:prstGeom prst="rect">
            <a:avLst/>
          </a:prstGeom>
        </p:spPr>
        <p:txBody>
          <a:bodyPr vert="horz" wrap="square" lIns="0" tIns="8965" rIns="0" bIns="0" rtlCol="0">
            <a:spAutoFit/>
          </a:bodyPr>
          <a:lstStyle/>
          <a:p>
            <a:pPr marL="22410">
              <a:spcBef>
                <a:spcPts val="71"/>
              </a:spcBef>
            </a:pPr>
            <a:r>
              <a:rPr sz="382" b="1" spc="9" dirty="0">
                <a:latin typeface="Courier New"/>
                <a:cs typeface="Courier New"/>
              </a:rPr>
              <a:t>COMP</a:t>
            </a:r>
            <a:r>
              <a:rPr sz="382" b="1" spc="-6" dirty="0">
                <a:latin typeface="Courier New"/>
                <a:cs typeface="Courier New"/>
              </a:rPr>
              <a:t> </a:t>
            </a:r>
            <a:r>
              <a:rPr sz="397" baseline="30864" dirty="0">
                <a:solidFill>
                  <a:srgbClr val="00007F"/>
                </a:solidFill>
                <a:latin typeface="Arial"/>
                <a:cs typeface="Arial"/>
              </a:rPr>
              <a:t>TP6</a:t>
            </a:r>
            <a:endParaRPr sz="397" baseline="30864">
              <a:latin typeface="Arial"/>
              <a:cs typeface="Arial"/>
            </a:endParaRPr>
          </a:p>
        </p:txBody>
      </p:sp>
      <p:sp>
        <p:nvSpPr>
          <p:cNvPr id="677" name="object 677"/>
          <p:cNvSpPr/>
          <p:nvPr/>
        </p:nvSpPr>
        <p:spPr>
          <a:xfrm>
            <a:off x="4415118" y="2407023"/>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78" name="object 678"/>
          <p:cNvSpPr/>
          <p:nvPr/>
        </p:nvSpPr>
        <p:spPr>
          <a:xfrm>
            <a:off x="2330824" y="4447391"/>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679" name="object 679"/>
          <p:cNvSpPr/>
          <p:nvPr/>
        </p:nvSpPr>
        <p:spPr>
          <a:xfrm>
            <a:off x="2323651" y="4459045"/>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680" name="object 680"/>
          <p:cNvSpPr/>
          <p:nvPr/>
        </p:nvSpPr>
        <p:spPr>
          <a:xfrm>
            <a:off x="2393576" y="4459045"/>
            <a:ext cx="7471" cy="11953"/>
          </a:xfrm>
          <a:custGeom>
            <a:avLst/>
            <a:gdLst/>
            <a:ahLst/>
            <a:cxnLst/>
            <a:rect l="l" t="t" r="r" b="b"/>
            <a:pathLst>
              <a:path w="12700" h="20320">
                <a:moveTo>
                  <a:pt x="0" y="19811"/>
                </a:moveTo>
                <a:lnTo>
                  <a:pt x="12191" y="0"/>
                </a:lnTo>
                <a:lnTo>
                  <a:pt x="12191" y="0"/>
                </a:lnTo>
              </a:path>
            </a:pathLst>
          </a:custGeom>
          <a:ln w="6095">
            <a:solidFill>
              <a:srgbClr val="0000FF"/>
            </a:solidFill>
          </a:ln>
        </p:spPr>
        <p:txBody>
          <a:bodyPr wrap="square" lIns="0" tIns="0" rIns="0" bIns="0" rtlCol="0"/>
          <a:lstStyle/>
          <a:p>
            <a:endParaRPr sz="588"/>
          </a:p>
        </p:txBody>
      </p:sp>
      <p:sp>
        <p:nvSpPr>
          <p:cNvPr id="681" name="object 681"/>
          <p:cNvSpPr/>
          <p:nvPr/>
        </p:nvSpPr>
        <p:spPr>
          <a:xfrm>
            <a:off x="2362200" y="4447391"/>
            <a:ext cx="31376" cy="23532"/>
          </a:xfrm>
          <a:custGeom>
            <a:avLst/>
            <a:gdLst/>
            <a:ahLst/>
            <a:cxnLst/>
            <a:rect l="l" t="t" r="r" b="b"/>
            <a:pathLst>
              <a:path w="53339" h="40004">
                <a:moveTo>
                  <a:pt x="0" y="39623"/>
                </a:moveTo>
                <a:lnTo>
                  <a:pt x="25907" y="0"/>
                </a:lnTo>
                <a:lnTo>
                  <a:pt x="53339" y="39623"/>
                </a:lnTo>
              </a:path>
            </a:pathLst>
          </a:custGeom>
          <a:ln w="6095">
            <a:solidFill>
              <a:srgbClr val="0000FF"/>
            </a:solidFill>
          </a:ln>
        </p:spPr>
        <p:txBody>
          <a:bodyPr wrap="square" lIns="0" tIns="0" rIns="0" bIns="0" rtlCol="0"/>
          <a:lstStyle/>
          <a:p>
            <a:endParaRPr sz="588"/>
          </a:p>
        </p:txBody>
      </p:sp>
      <p:sp>
        <p:nvSpPr>
          <p:cNvPr id="682" name="object 682"/>
          <p:cNvSpPr txBox="1"/>
          <p:nvPr/>
        </p:nvSpPr>
        <p:spPr>
          <a:xfrm>
            <a:off x="2238187" y="4370890"/>
            <a:ext cx="93009"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R24</a:t>
            </a:r>
            <a:endParaRPr sz="265">
              <a:latin typeface="Arial"/>
              <a:cs typeface="Arial"/>
            </a:endParaRPr>
          </a:p>
          <a:p>
            <a:pPr marL="38471">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683" name="object 683"/>
          <p:cNvSpPr/>
          <p:nvPr/>
        </p:nvSpPr>
        <p:spPr>
          <a:xfrm>
            <a:off x="2400748" y="4459045"/>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684" name="object 684"/>
          <p:cNvSpPr txBox="1"/>
          <p:nvPr/>
        </p:nvSpPr>
        <p:spPr>
          <a:xfrm>
            <a:off x="2389690" y="4367304"/>
            <a:ext cx="86659" cy="89481"/>
          </a:xfrm>
          <a:prstGeom prst="rect">
            <a:avLst/>
          </a:prstGeom>
        </p:spPr>
        <p:txBody>
          <a:bodyPr vert="horz" wrap="square" lIns="0" tIns="7844" rIns="0" bIns="0" rtlCol="0">
            <a:spAutoFit/>
          </a:bodyPr>
          <a:lstStyle/>
          <a:p>
            <a:pPr algn="ctr">
              <a:spcBef>
                <a:spcPts val="62"/>
              </a:spcBef>
            </a:pPr>
            <a:r>
              <a:rPr sz="265" spc="-3" dirty="0">
                <a:solidFill>
                  <a:srgbClr val="00007F"/>
                </a:solidFill>
                <a:latin typeface="Arial"/>
                <a:cs typeface="Arial"/>
              </a:rPr>
              <a:t>DN</a:t>
            </a:r>
            <a:r>
              <a:rPr sz="265" spc="3" dirty="0">
                <a:solidFill>
                  <a:srgbClr val="00007F"/>
                </a:solidFill>
                <a:latin typeface="Arial"/>
                <a:cs typeface="Arial"/>
              </a:rPr>
              <a:t>P</a:t>
            </a:r>
            <a:endParaRPr sz="265">
              <a:latin typeface="Arial"/>
              <a:cs typeface="Arial"/>
            </a:endParaRPr>
          </a:p>
          <a:p>
            <a:pPr marL="8590" algn="ctr">
              <a:spcBef>
                <a:spcPts val="6"/>
              </a:spcBef>
            </a:pPr>
            <a:r>
              <a:rPr sz="265" spc="3" dirty="0">
                <a:latin typeface="Arial"/>
                <a:cs typeface="Arial"/>
              </a:rPr>
              <a:t>2</a:t>
            </a:r>
            <a:endParaRPr sz="265">
              <a:latin typeface="Arial"/>
              <a:cs typeface="Arial"/>
            </a:endParaRPr>
          </a:p>
        </p:txBody>
      </p:sp>
      <p:sp>
        <p:nvSpPr>
          <p:cNvPr id="685" name="object 685"/>
          <p:cNvSpPr/>
          <p:nvPr/>
        </p:nvSpPr>
        <p:spPr>
          <a:xfrm>
            <a:off x="2408817" y="2511014"/>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686" name="object 686"/>
          <p:cNvSpPr/>
          <p:nvPr/>
        </p:nvSpPr>
        <p:spPr>
          <a:xfrm>
            <a:off x="2400747" y="2522668"/>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687" name="object 687"/>
          <p:cNvSpPr/>
          <p:nvPr/>
        </p:nvSpPr>
        <p:spPr>
          <a:xfrm>
            <a:off x="2470673" y="2522668"/>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688" name="object 688"/>
          <p:cNvSpPr/>
          <p:nvPr/>
        </p:nvSpPr>
        <p:spPr>
          <a:xfrm>
            <a:off x="2439296" y="2511014"/>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689" name="object 689"/>
          <p:cNvSpPr/>
          <p:nvPr/>
        </p:nvSpPr>
        <p:spPr>
          <a:xfrm>
            <a:off x="2362199" y="2522668"/>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690" name="object 690"/>
          <p:cNvSpPr/>
          <p:nvPr/>
        </p:nvSpPr>
        <p:spPr>
          <a:xfrm>
            <a:off x="2478741" y="2522668"/>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691" name="object 691"/>
          <p:cNvSpPr txBox="1"/>
          <p:nvPr/>
        </p:nvSpPr>
        <p:spPr>
          <a:xfrm>
            <a:off x="2346660" y="2434514"/>
            <a:ext cx="185644" cy="84865"/>
          </a:xfrm>
          <a:prstGeom prst="rect">
            <a:avLst/>
          </a:prstGeom>
        </p:spPr>
        <p:txBody>
          <a:bodyPr vert="horz" wrap="square" lIns="0" tIns="7844" rIns="0" bIns="0" rtlCol="0">
            <a:spAutoFit/>
          </a:bodyPr>
          <a:lstStyle/>
          <a:p>
            <a:pPr marL="15313">
              <a:lnSpc>
                <a:spcPts val="306"/>
              </a:lnSpc>
              <a:spcBef>
                <a:spcPts val="62"/>
              </a:spcBef>
            </a:pPr>
            <a:r>
              <a:rPr sz="265" dirty="0">
                <a:solidFill>
                  <a:srgbClr val="00007F"/>
                </a:solidFill>
                <a:latin typeface="Arial"/>
                <a:cs typeface="Arial"/>
              </a:rPr>
              <a:t>R9 </a:t>
            </a:r>
            <a:r>
              <a:rPr sz="265" spc="67" dirty="0">
                <a:solidFill>
                  <a:srgbClr val="00007F"/>
                </a:solidFill>
                <a:latin typeface="Arial"/>
                <a:cs typeface="Arial"/>
              </a:rPr>
              <a:t> </a:t>
            </a:r>
            <a:r>
              <a:rPr sz="265" dirty="0">
                <a:solidFill>
                  <a:srgbClr val="00007F"/>
                </a:solidFill>
                <a:latin typeface="Arial"/>
                <a:cs typeface="Arial"/>
              </a:rPr>
              <a:t>100K</a:t>
            </a:r>
            <a:endParaRPr sz="265">
              <a:latin typeface="Arial"/>
              <a:cs typeface="Arial"/>
            </a:endParaRPr>
          </a:p>
          <a:p>
            <a:pPr marL="7470">
              <a:lnSpc>
                <a:spcPts val="306"/>
              </a:lnSpc>
              <a:tabLst>
                <a:tab pos="158740" algn="l"/>
              </a:tabLst>
            </a:pPr>
            <a:r>
              <a:rPr sz="265" spc="3" dirty="0">
                <a:latin typeface="Arial"/>
                <a:cs typeface="Arial"/>
              </a:rPr>
              <a:t>1	2</a:t>
            </a:r>
            <a:endParaRPr sz="265">
              <a:latin typeface="Arial"/>
              <a:cs typeface="Arial"/>
            </a:endParaRPr>
          </a:p>
        </p:txBody>
      </p:sp>
      <p:sp>
        <p:nvSpPr>
          <p:cNvPr id="692" name="object 692"/>
          <p:cNvSpPr/>
          <p:nvPr/>
        </p:nvSpPr>
        <p:spPr>
          <a:xfrm>
            <a:off x="2148839" y="2329030"/>
            <a:ext cx="38847" cy="38847"/>
          </a:xfrm>
          <a:custGeom>
            <a:avLst/>
            <a:gdLst/>
            <a:ahLst/>
            <a:cxnLst/>
            <a:rect l="l" t="t" r="r" b="b"/>
            <a:pathLst>
              <a:path w="66039" h="66039">
                <a:moveTo>
                  <a:pt x="65531" y="32003"/>
                </a:moveTo>
                <a:lnTo>
                  <a:pt x="62864" y="19288"/>
                </a:lnTo>
                <a:lnTo>
                  <a:pt x="55625" y="9143"/>
                </a:lnTo>
                <a:lnTo>
                  <a:pt x="44957" y="2428"/>
                </a:lnTo>
                <a:lnTo>
                  <a:pt x="32003" y="0"/>
                </a:lnTo>
                <a:lnTo>
                  <a:pt x="19288" y="2428"/>
                </a:lnTo>
                <a:lnTo>
                  <a:pt x="9143" y="9143"/>
                </a:lnTo>
                <a:lnTo>
                  <a:pt x="2428" y="19288"/>
                </a:lnTo>
                <a:lnTo>
                  <a:pt x="0" y="32003"/>
                </a:lnTo>
                <a:lnTo>
                  <a:pt x="2428" y="44957"/>
                </a:lnTo>
                <a:lnTo>
                  <a:pt x="9143" y="55625"/>
                </a:lnTo>
                <a:lnTo>
                  <a:pt x="19288" y="62864"/>
                </a:lnTo>
                <a:lnTo>
                  <a:pt x="32003" y="65531"/>
                </a:lnTo>
                <a:lnTo>
                  <a:pt x="44957" y="62864"/>
                </a:lnTo>
                <a:lnTo>
                  <a:pt x="55625" y="55625"/>
                </a:lnTo>
                <a:lnTo>
                  <a:pt x="62864" y="44957"/>
                </a:lnTo>
                <a:lnTo>
                  <a:pt x="65531" y="32003"/>
                </a:lnTo>
                <a:close/>
              </a:path>
            </a:pathLst>
          </a:custGeom>
          <a:ln w="6095">
            <a:solidFill>
              <a:srgbClr val="0000FF"/>
            </a:solidFill>
          </a:ln>
        </p:spPr>
        <p:txBody>
          <a:bodyPr wrap="square" lIns="0" tIns="0" rIns="0" bIns="0" rtlCol="0"/>
          <a:lstStyle/>
          <a:p>
            <a:endParaRPr sz="588"/>
          </a:p>
        </p:txBody>
      </p:sp>
      <p:sp>
        <p:nvSpPr>
          <p:cNvPr id="693" name="object 693"/>
          <p:cNvSpPr txBox="1"/>
          <p:nvPr/>
        </p:nvSpPr>
        <p:spPr>
          <a:xfrm>
            <a:off x="2199639" y="2317973"/>
            <a:ext cx="95997"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dirty="0">
                <a:solidFill>
                  <a:srgbClr val="00007F"/>
                </a:solidFill>
                <a:latin typeface="Arial"/>
                <a:cs typeface="Arial"/>
              </a:rPr>
              <a:t>1</a:t>
            </a:r>
            <a:r>
              <a:rPr sz="265" spc="3" dirty="0">
                <a:solidFill>
                  <a:srgbClr val="00007F"/>
                </a:solidFill>
                <a:latin typeface="Arial"/>
                <a:cs typeface="Arial"/>
              </a:rPr>
              <a:t>2</a:t>
            </a:r>
            <a:endParaRPr sz="265">
              <a:latin typeface="Arial"/>
              <a:cs typeface="Arial"/>
            </a:endParaRPr>
          </a:p>
        </p:txBody>
      </p:sp>
      <p:sp>
        <p:nvSpPr>
          <p:cNvPr id="694" name="object 694"/>
          <p:cNvSpPr/>
          <p:nvPr/>
        </p:nvSpPr>
        <p:spPr>
          <a:xfrm>
            <a:off x="2168562" y="2368475"/>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695" name="object 695"/>
          <p:cNvSpPr/>
          <p:nvPr/>
        </p:nvSpPr>
        <p:spPr>
          <a:xfrm>
            <a:off x="4782671" y="1864659"/>
            <a:ext cx="37726" cy="37726"/>
          </a:xfrm>
          <a:custGeom>
            <a:avLst/>
            <a:gdLst/>
            <a:ahLst/>
            <a:cxnLst/>
            <a:rect l="l" t="t" r="r" b="b"/>
            <a:pathLst>
              <a:path w="64134" h="64135">
                <a:moveTo>
                  <a:pt x="64007" y="32003"/>
                </a:moveTo>
                <a:lnTo>
                  <a:pt x="61364" y="19288"/>
                </a:lnTo>
                <a:lnTo>
                  <a:pt x="54292" y="9143"/>
                </a:lnTo>
                <a:lnTo>
                  <a:pt x="44076" y="2428"/>
                </a:lnTo>
                <a:lnTo>
                  <a:pt x="32003" y="0"/>
                </a:lnTo>
                <a:lnTo>
                  <a:pt x="19288" y="2428"/>
                </a:lnTo>
                <a:lnTo>
                  <a:pt x="9143" y="9143"/>
                </a:lnTo>
                <a:lnTo>
                  <a:pt x="2428" y="19288"/>
                </a:lnTo>
                <a:lnTo>
                  <a:pt x="0" y="32003"/>
                </a:lnTo>
                <a:lnTo>
                  <a:pt x="2428" y="44076"/>
                </a:lnTo>
                <a:lnTo>
                  <a:pt x="9143" y="54292"/>
                </a:lnTo>
                <a:lnTo>
                  <a:pt x="19288" y="61364"/>
                </a:lnTo>
                <a:lnTo>
                  <a:pt x="32003" y="64007"/>
                </a:lnTo>
                <a:lnTo>
                  <a:pt x="44076" y="61364"/>
                </a:lnTo>
                <a:lnTo>
                  <a:pt x="54292" y="54292"/>
                </a:lnTo>
                <a:lnTo>
                  <a:pt x="61364" y="44076"/>
                </a:lnTo>
                <a:lnTo>
                  <a:pt x="64007" y="32003"/>
                </a:lnTo>
                <a:close/>
              </a:path>
            </a:pathLst>
          </a:custGeom>
          <a:ln w="6095">
            <a:solidFill>
              <a:srgbClr val="0000FF"/>
            </a:solidFill>
          </a:ln>
        </p:spPr>
        <p:txBody>
          <a:bodyPr wrap="square" lIns="0" tIns="0" rIns="0" bIns="0" rtlCol="0"/>
          <a:lstStyle/>
          <a:p>
            <a:endParaRPr sz="588"/>
          </a:p>
        </p:txBody>
      </p:sp>
      <p:sp>
        <p:nvSpPr>
          <p:cNvPr id="696" name="object 696"/>
          <p:cNvSpPr txBox="1"/>
          <p:nvPr/>
        </p:nvSpPr>
        <p:spPr>
          <a:xfrm>
            <a:off x="4794920" y="1892150"/>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TP</a:t>
            </a:r>
            <a:r>
              <a:rPr sz="265" spc="3" dirty="0">
                <a:solidFill>
                  <a:srgbClr val="00007F"/>
                </a:solidFill>
                <a:latin typeface="Arial"/>
                <a:cs typeface="Arial"/>
              </a:rPr>
              <a:t>4</a:t>
            </a:r>
            <a:endParaRPr sz="265">
              <a:latin typeface="Arial"/>
              <a:cs typeface="Arial"/>
            </a:endParaRPr>
          </a:p>
        </p:txBody>
      </p:sp>
      <p:sp>
        <p:nvSpPr>
          <p:cNvPr id="697" name="object 697"/>
          <p:cNvSpPr/>
          <p:nvPr/>
        </p:nvSpPr>
        <p:spPr>
          <a:xfrm>
            <a:off x="1517724" y="3595743"/>
            <a:ext cx="31376" cy="23532"/>
          </a:xfrm>
          <a:custGeom>
            <a:avLst/>
            <a:gdLst/>
            <a:ahLst/>
            <a:cxnLst/>
            <a:rect l="l" t="t" r="r" b="b"/>
            <a:pathLst>
              <a:path w="53339"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698" name="object 698"/>
          <p:cNvSpPr/>
          <p:nvPr/>
        </p:nvSpPr>
        <p:spPr>
          <a:xfrm>
            <a:off x="1510552" y="3607398"/>
            <a:ext cx="7471" cy="11953"/>
          </a:xfrm>
          <a:custGeom>
            <a:avLst/>
            <a:gdLst/>
            <a:ahLst/>
            <a:cxnLst/>
            <a:rect l="l" t="t" r="r" b="b"/>
            <a:pathLst>
              <a:path w="12700" h="20320">
                <a:moveTo>
                  <a:pt x="0" y="0"/>
                </a:moveTo>
                <a:lnTo>
                  <a:pt x="12191" y="19811"/>
                </a:lnTo>
                <a:lnTo>
                  <a:pt x="12191" y="19811"/>
                </a:lnTo>
              </a:path>
            </a:pathLst>
          </a:custGeom>
          <a:ln w="6095">
            <a:solidFill>
              <a:srgbClr val="0000FF"/>
            </a:solidFill>
          </a:ln>
        </p:spPr>
        <p:txBody>
          <a:bodyPr wrap="square" lIns="0" tIns="0" rIns="0" bIns="0" rtlCol="0"/>
          <a:lstStyle/>
          <a:p>
            <a:endParaRPr sz="588"/>
          </a:p>
        </p:txBody>
      </p:sp>
      <p:sp>
        <p:nvSpPr>
          <p:cNvPr id="699" name="object 699"/>
          <p:cNvSpPr/>
          <p:nvPr/>
        </p:nvSpPr>
        <p:spPr>
          <a:xfrm>
            <a:off x="1579581" y="3607398"/>
            <a:ext cx="8218" cy="11953"/>
          </a:xfrm>
          <a:custGeom>
            <a:avLst/>
            <a:gdLst/>
            <a:ahLst/>
            <a:cxnLst/>
            <a:rect l="l" t="t" r="r" b="b"/>
            <a:pathLst>
              <a:path w="13969"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700" name="object 700"/>
          <p:cNvSpPr/>
          <p:nvPr/>
        </p:nvSpPr>
        <p:spPr>
          <a:xfrm>
            <a:off x="1549101" y="3595743"/>
            <a:ext cx="30629" cy="23532"/>
          </a:xfrm>
          <a:custGeom>
            <a:avLst/>
            <a:gdLst/>
            <a:ahLst/>
            <a:cxnLst/>
            <a:rect l="l" t="t" r="r" b="b"/>
            <a:pathLst>
              <a:path w="52069"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701" name="object 701"/>
          <p:cNvSpPr txBox="1"/>
          <p:nvPr/>
        </p:nvSpPr>
        <p:spPr>
          <a:xfrm>
            <a:off x="1456465" y="3519243"/>
            <a:ext cx="158003" cy="84865"/>
          </a:xfrm>
          <a:prstGeom prst="rect">
            <a:avLst/>
          </a:prstGeom>
        </p:spPr>
        <p:txBody>
          <a:bodyPr vert="horz" wrap="square" lIns="0" tIns="7844" rIns="0" bIns="0" rtlCol="0">
            <a:spAutoFit/>
          </a:bodyPr>
          <a:lstStyle/>
          <a:p>
            <a:pPr marL="14567">
              <a:lnSpc>
                <a:spcPts val="306"/>
              </a:lnSpc>
              <a:spcBef>
                <a:spcPts val="62"/>
              </a:spcBef>
            </a:pPr>
            <a:r>
              <a:rPr sz="265" dirty="0">
                <a:solidFill>
                  <a:srgbClr val="00007F"/>
                </a:solidFill>
                <a:latin typeface="Arial"/>
                <a:cs typeface="Arial"/>
              </a:rPr>
              <a:t>R29</a:t>
            </a:r>
            <a:r>
              <a:rPr sz="265" spc="12" dirty="0">
                <a:solidFill>
                  <a:srgbClr val="00007F"/>
                </a:solidFill>
                <a:latin typeface="Arial"/>
                <a:cs typeface="Arial"/>
              </a:rPr>
              <a:t> </a:t>
            </a:r>
            <a:r>
              <a:rPr sz="265" spc="3" dirty="0">
                <a:solidFill>
                  <a:srgbClr val="00007F"/>
                </a:solidFill>
                <a:latin typeface="Arial"/>
                <a:cs typeface="Arial"/>
              </a:rPr>
              <a:t>0</a:t>
            </a:r>
            <a:endParaRPr sz="265">
              <a:latin typeface="Arial"/>
              <a:cs typeface="Arial"/>
            </a:endParaRPr>
          </a:p>
          <a:p>
            <a:pPr marL="7470">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702" name="object 702"/>
          <p:cNvSpPr/>
          <p:nvPr/>
        </p:nvSpPr>
        <p:spPr>
          <a:xfrm>
            <a:off x="1587649" y="3607398"/>
            <a:ext cx="38847" cy="0"/>
          </a:xfrm>
          <a:custGeom>
            <a:avLst/>
            <a:gdLst/>
            <a:ahLst/>
            <a:cxnLst/>
            <a:rect l="l" t="t" r="r" b="b"/>
            <a:pathLst>
              <a:path w="66039">
                <a:moveTo>
                  <a:pt x="0" y="0"/>
                </a:moveTo>
                <a:lnTo>
                  <a:pt x="65531" y="0"/>
                </a:lnTo>
              </a:path>
            </a:pathLst>
          </a:custGeom>
          <a:ln w="6095">
            <a:solidFill>
              <a:srgbClr val="FF0000"/>
            </a:solidFill>
          </a:ln>
        </p:spPr>
        <p:txBody>
          <a:bodyPr wrap="square" lIns="0" tIns="0" rIns="0" bIns="0" rtlCol="0"/>
          <a:lstStyle/>
          <a:p>
            <a:endParaRPr sz="588"/>
          </a:p>
        </p:txBody>
      </p:sp>
      <p:sp>
        <p:nvSpPr>
          <p:cNvPr id="703" name="object 703"/>
          <p:cNvSpPr/>
          <p:nvPr/>
        </p:nvSpPr>
        <p:spPr>
          <a:xfrm>
            <a:off x="5952565" y="2607833"/>
            <a:ext cx="23532" cy="31376"/>
          </a:xfrm>
          <a:custGeom>
            <a:avLst/>
            <a:gdLst/>
            <a:ahLst/>
            <a:cxnLst/>
            <a:rect l="l" t="t" r="r" b="b"/>
            <a:pathLst>
              <a:path w="40004" h="53339">
                <a:moveTo>
                  <a:pt x="0" y="0"/>
                </a:moveTo>
                <a:lnTo>
                  <a:pt x="39623" y="27431"/>
                </a:lnTo>
                <a:lnTo>
                  <a:pt x="0" y="53339"/>
                </a:lnTo>
              </a:path>
            </a:pathLst>
          </a:custGeom>
          <a:ln w="6095">
            <a:solidFill>
              <a:srgbClr val="0000FF"/>
            </a:solidFill>
          </a:ln>
        </p:spPr>
        <p:txBody>
          <a:bodyPr wrap="square" lIns="0" tIns="0" rIns="0" bIns="0" rtlCol="0"/>
          <a:lstStyle/>
          <a:p>
            <a:endParaRPr sz="588"/>
          </a:p>
        </p:txBody>
      </p:sp>
      <p:sp>
        <p:nvSpPr>
          <p:cNvPr id="704" name="object 704"/>
          <p:cNvSpPr/>
          <p:nvPr/>
        </p:nvSpPr>
        <p:spPr>
          <a:xfrm>
            <a:off x="5952564" y="2600660"/>
            <a:ext cx="11953" cy="7471"/>
          </a:xfrm>
          <a:custGeom>
            <a:avLst/>
            <a:gdLst/>
            <a:ahLst/>
            <a:cxnLst/>
            <a:rect l="l" t="t" r="r" b="b"/>
            <a:pathLst>
              <a:path w="20320" h="12700">
                <a:moveTo>
                  <a:pt x="19811" y="0"/>
                </a:moveTo>
                <a:lnTo>
                  <a:pt x="0" y="12191"/>
                </a:lnTo>
                <a:lnTo>
                  <a:pt x="0" y="12191"/>
                </a:lnTo>
              </a:path>
            </a:pathLst>
          </a:custGeom>
          <a:ln w="6095">
            <a:solidFill>
              <a:srgbClr val="0000FF"/>
            </a:solidFill>
          </a:ln>
        </p:spPr>
        <p:txBody>
          <a:bodyPr wrap="square" lIns="0" tIns="0" rIns="0" bIns="0" rtlCol="0"/>
          <a:lstStyle/>
          <a:p>
            <a:endParaRPr sz="588"/>
          </a:p>
        </p:txBody>
      </p:sp>
      <p:sp>
        <p:nvSpPr>
          <p:cNvPr id="705" name="object 705"/>
          <p:cNvSpPr/>
          <p:nvPr/>
        </p:nvSpPr>
        <p:spPr>
          <a:xfrm>
            <a:off x="5952564" y="2670585"/>
            <a:ext cx="11953" cy="7471"/>
          </a:xfrm>
          <a:custGeom>
            <a:avLst/>
            <a:gdLst/>
            <a:ahLst/>
            <a:cxnLst/>
            <a:rect l="l" t="t" r="r" b="b"/>
            <a:pathLst>
              <a:path w="20320" h="12700">
                <a:moveTo>
                  <a:pt x="0" y="0"/>
                </a:moveTo>
                <a:lnTo>
                  <a:pt x="19811" y="12191"/>
                </a:lnTo>
                <a:lnTo>
                  <a:pt x="19811" y="12191"/>
                </a:lnTo>
              </a:path>
            </a:pathLst>
          </a:custGeom>
          <a:ln w="6095">
            <a:solidFill>
              <a:srgbClr val="0000FF"/>
            </a:solidFill>
          </a:ln>
        </p:spPr>
        <p:txBody>
          <a:bodyPr wrap="square" lIns="0" tIns="0" rIns="0" bIns="0" rtlCol="0"/>
          <a:lstStyle/>
          <a:p>
            <a:endParaRPr sz="588"/>
          </a:p>
        </p:txBody>
      </p:sp>
      <p:sp>
        <p:nvSpPr>
          <p:cNvPr id="706" name="object 706"/>
          <p:cNvSpPr/>
          <p:nvPr/>
        </p:nvSpPr>
        <p:spPr>
          <a:xfrm>
            <a:off x="5952565" y="2639209"/>
            <a:ext cx="23532" cy="31376"/>
          </a:xfrm>
          <a:custGeom>
            <a:avLst/>
            <a:gdLst/>
            <a:ahLst/>
            <a:cxnLst/>
            <a:rect l="l" t="t" r="r" b="b"/>
            <a:pathLst>
              <a:path w="40004" h="53339">
                <a:moveTo>
                  <a:pt x="0" y="0"/>
                </a:moveTo>
                <a:lnTo>
                  <a:pt x="39623" y="25907"/>
                </a:lnTo>
                <a:lnTo>
                  <a:pt x="0" y="53339"/>
                </a:lnTo>
              </a:path>
            </a:pathLst>
          </a:custGeom>
          <a:ln w="6095">
            <a:solidFill>
              <a:srgbClr val="0000FF"/>
            </a:solidFill>
          </a:ln>
        </p:spPr>
        <p:txBody>
          <a:bodyPr wrap="square" lIns="0" tIns="0" rIns="0" bIns="0" rtlCol="0"/>
          <a:lstStyle/>
          <a:p>
            <a:endParaRPr sz="588"/>
          </a:p>
        </p:txBody>
      </p:sp>
      <p:sp>
        <p:nvSpPr>
          <p:cNvPr id="707" name="object 707"/>
          <p:cNvSpPr txBox="1"/>
          <p:nvPr/>
        </p:nvSpPr>
        <p:spPr>
          <a:xfrm>
            <a:off x="6018602" y="2583866"/>
            <a:ext cx="169582" cy="127456"/>
          </a:xfrm>
          <a:prstGeom prst="rect">
            <a:avLst/>
          </a:prstGeom>
        </p:spPr>
        <p:txBody>
          <a:bodyPr vert="horz" wrap="square" lIns="0" tIns="7097" rIns="0" bIns="0" rtlCol="0">
            <a:spAutoFit/>
          </a:bodyPr>
          <a:lstStyle/>
          <a:p>
            <a:pPr marL="7470" marR="90762">
              <a:lnSpc>
                <a:spcPct val="115599"/>
              </a:lnSpc>
              <a:spcBef>
                <a:spcPts val="56"/>
              </a:spcBef>
            </a:pPr>
            <a:r>
              <a:rPr sz="265" spc="-3" dirty="0">
                <a:solidFill>
                  <a:srgbClr val="00007F"/>
                </a:solidFill>
                <a:latin typeface="Arial"/>
                <a:cs typeface="Arial"/>
              </a:rPr>
              <a:t>R</a:t>
            </a:r>
            <a:r>
              <a:rPr sz="265" dirty="0">
                <a:solidFill>
                  <a:srgbClr val="00007F"/>
                </a:solidFill>
                <a:latin typeface="Arial"/>
                <a:cs typeface="Arial"/>
              </a:rPr>
              <a:t>10  10.</a:t>
            </a:r>
            <a:r>
              <a:rPr sz="265" spc="3" dirty="0">
                <a:solidFill>
                  <a:srgbClr val="00007F"/>
                </a:solidFill>
                <a:latin typeface="Arial"/>
                <a:cs typeface="Arial"/>
              </a:rPr>
              <a:t>0</a:t>
            </a:r>
            <a:endParaRPr sz="265">
              <a:latin typeface="Arial"/>
              <a:cs typeface="Arial"/>
            </a:endParaRPr>
          </a:p>
          <a:p>
            <a:pPr marL="99726">
              <a:lnSpc>
                <a:spcPts val="241"/>
              </a:lnSpc>
            </a:pPr>
            <a:r>
              <a:rPr sz="265" spc="-3" dirty="0">
                <a:solidFill>
                  <a:srgbClr val="00007F"/>
                </a:solidFill>
                <a:latin typeface="Arial"/>
                <a:cs typeface="Arial"/>
              </a:rPr>
              <a:t>TP</a:t>
            </a:r>
            <a:r>
              <a:rPr sz="265" spc="3" dirty="0">
                <a:solidFill>
                  <a:srgbClr val="00007F"/>
                </a:solidFill>
                <a:latin typeface="Arial"/>
                <a:cs typeface="Arial"/>
              </a:rPr>
              <a:t>9</a:t>
            </a:r>
            <a:endParaRPr sz="265">
              <a:latin typeface="Arial"/>
              <a:cs typeface="Arial"/>
            </a:endParaRPr>
          </a:p>
        </p:txBody>
      </p:sp>
      <p:sp>
        <p:nvSpPr>
          <p:cNvPr id="708" name="object 708"/>
          <p:cNvSpPr/>
          <p:nvPr/>
        </p:nvSpPr>
        <p:spPr>
          <a:xfrm>
            <a:off x="5964218" y="2562112"/>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09" name="object 709"/>
          <p:cNvSpPr/>
          <p:nvPr/>
        </p:nvSpPr>
        <p:spPr>
          <a:xfrm>
            <a:off x="5964218" y="2677758"/>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10" name="object 710"/>
          <p:cNvSpPr/>
          <p:nvPr/>
        </p:nvSpPr>
        <p:spPr>
          <a:xfrm>
            <a:off x="1006736" y="2019748"/>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711" name="object 711"/>
          <p:cNvSpPr/>
          <p:nvPr/>
        </p:nvSpPr>
        <p:spPr>
          <a:xfrm>
            <a:off x="971774" y="2046642"/>
            <a:ext cx="70224" cy="0"/>
          </a:xfrm>
          <a:custGeom>
            <a:avLst/>
            <a:gdLst/>
            <a:ahLst/>
            <a:cxnLst/>
            <a:rect l="l" t="t" r="r" b="b"/>
            <a:pathLst>
              <a:path w="119380">
                <a:moveTo>
                  <a:pt x="0" y="0"/>
                </a:moveTo>
                <a:lnTo>
                  <a:pt x="118871" y="0"/>
                </a:lnTo>
              </a:path>
            </a:pathLst>
          </a:custGeom>
          <a:ln w="6095">
            <a:solidFill>
              <a:srgbClr val="0000FF"/>
            </a:solidFill>
          </a:ln>
        </p:spPr>
        <p:txBody>
          <a:bodyPr wrap="square" lIns="0" tIns="0" rIns="0" bIns="0" rtlCol="0"/>
          <a:lstStyle/>
          <a:p>
            <a:endParaRPr sz="588"/>
          </a:p>
        </p:txBody>
      </p:sp>
      <p:sp>
        <p:nvSpPr>
          <p:cNvPr id="712" name="object 712"/>
          <p:cNvSpPr/>
          <p:nvPr/>
        </p:nvSpPr>
        <p:spPr>
          <a:xfrm>
            <a:off x="1006736" y="2069951"/>
            <a:ext cx="0" cy="26894"/>
          </a:xfrm>
          <a:custGeom>
            <a:avLst/>
            <a:gdLst/>
            <a:ahLst/>
            <a:cxnLst/>
            <a:rect l="l" t="t" r="r" b="b"/>
            <a:pathLst>
              <a:path h="45719">
                <a:moveTo>
                  <a:pt x="-3047" y="22859"/>
                </a:moveTo>
                <a:lnTo>
                  <a:pt x="3047" y="22859"/>
                </a:lnTo>
              </a:path>
            </a:pathLst>
          </a:custGeom>
          <a:ln w="45719">
            <a:solidFill>
              <a:srgbClr val="0000FF"/>
            </a:solidFill>
          </a:ln>
        </p:spPr>
        <p:txBody>
          <a:bodyPr wrap="square" lIns="0" tIns="0" rIns="0" bIns="0" rtlCol="0"/>
          <a:lstStyle/>
          <a:p>
            <a:endParaRPr sz="588"/>
          </a:p>
        </p:txBody>
      </p:sp>
      <p:sp>
        <p:nvSpPr>
          <p:cNvPr id="713" name="object 713"/>
          <p:cNvSpPr txBox="1"/>
          <p:nvPr/>
        </p:nvSpPr>
        <p:spPr>
          <a:xfrm>
            <a:off x="1007333" y="2006001"/>
            <a:ext cx="35112" cy="44084"/>
          </a:xfrm>
          <a:prstGeom prst="rect">
            <a:avLst/>
          </a:prstGeom>
        </p:spPr>
        <p:txBody>
          <a:bodyPr vert="horz" wrap="square" lIns="0" tIns="7844" rIns="0" bIns="0" rtlCol="0">
            <a:spAutoFit/>
          </a:bodyPr>
          <a:lstStyle/>
          <a:p>
            <a:pPr marL="7470">
              <a:spcBef>
                <a:spcPts val="62"/>
              </a:spcBef>
            </a:pPr>
            <a:r>
              <a:rPr sz="235" spc="21" dirty="0">
                <a:solidFill>
                  <a:srgbClr val="0000FF"/>
                </a:solidFill>
                <a:latin typeface="Arial"/>
                <a:cs typeface="Arial"/>
              </a:rPr>
              <a:t>+</a:t>
            </a:r>
            <a:endParaRPr sz="235">
              <a:latin typeface="Arial"/>
              <a:cs typeface="Arial"/>
            </a:endParaRPr>
          </a:p>
        </p:txBody>
      </p:sp>
      <p:sp>
        <p:nvSpPr>
          <p:cNvPr id="714" name="object 714"/>
          <p:cNvSpPr/>
          <p:nvPr/>
        </p:nvSpPr>
        <p:spPr>
          <a:xfrm>
            <a:off x="968188" y="2069951"/>
            <a:ext cx="75453" cy="12700"/>
          </a:xfrm>
          <a:custGeom>
            <a:avLst/>
            <a:gdLst/>
            <a:ahLst/>
            <a:cxnLst/>
            <a:rect l="l" t="t" r="r" b="b"/>
            <a:pathLst>
              <a:path w="128269" h="21589">
                <a:moveTo>
                  <a:pt x="128015" y="21335"/>
                </a:moveTo>
                <a:lnTo>
                  <a:pt x="113752" y="12215"/>
                </a:lnTo>
                <a:lnTo>
                  <a:pt x="98488" y="5524"/>
                </a:lnTo>
                <a:lnTo>
                  <a:pt x="82367" y="1404"/>
                </a:lnTo>
                <a:lnTo>
                  <a:pt x="65531" y="0"/>
                </a:lnTo>
                <a:lnTo>
                  <a:pt x="64007" y="0"/>
                </a:lnTo>
                <a:lnTo>
                  <a:pt x="46934" y="1190"/>
                </a:lnTo>
                <a:lnTo>
                  <a:pt x="30289" y="4952"/>
                </a:lnTo>
                <a:lnTo>
                  <a:pt x="14501" y="11572"/>
                </a:lnTo>
                <a:lnTo>
                  <a:pt x="0" y="21335"/>
                </a:lnTo>
              </a:path>
            </a:pathLst>
          </a:custGeom>
          <a:ln w="6095">
            <a:solidFill>
              <a:srgbClr val="0000FF"/>
            </a:solidFill>
          </a:ln>
        </p:spPr>
        <p:txBody>
          <a:bodyPr wrap="square" lIns="0" tIns="0" rIns="0" bIns="0" rtlCol="0"/>
          <a:lstStyle/>
          <a:p>
            <a:endParaRPr sz="588"/>
          </a:p>
        </p:txBody>
      </p:sp>
      <p:sp>
        <p:nvSpPr>
          <p:cNvPr id="715" name="object 715"/>
          <p:cNvSpPr txBox="1"/>
          <p:nvPr/>
        </p:nvSpPr>
        <p:spPr>
          <a:xfrm>
            <a:off x="1037814" y="1970143"/>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spc="3" dirty="0">
                <a:solidFill>
                  <a:srgbClr val="00007F"/>
                </a:solidFill>
                <a:latin typeface="Arial"/>
                <a:cs typeface="Arial"/>
              </a:rPr>
              <a:t>4</a:t>
            </a:r>
            <a:endParaRPr sz="265">
              <a:latin typeface="Arial"/>
              <a:cs typeface="Arial"/>
            </a:endParaRPr>
          </a:p>
        </p:txBody>
      </p:sp>
      <p:sp>
        <p:nvSpPr>
          <p:cNvPr id="716" name="object 716"/>
          <p:cNvSpPr txBox="1"/>
          <p:nvPr/>
        </p:nvSpPr>
        <p:spPr>
          <a:xfrm>
            <a:off x="1037814" y="2086684"/>
            <a:ext cx="94129"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Narrow"/>
                <a:cs typeface="Arial Narrow"/>
              </a:rPr>
              <a:t>100uF</a:t>
            </a:r>
            <a:endParaRPr sz="265">
              <a:latin typeface="Arial Narrow"/>
              <a:cs typeface="Arial Narrow"/>
            </a:endParaRPr>
          </a:p>
        </p:txBody>
      </p:sp>
      <p:sp>
        <p:nvSpPr>
          <p:cNvPr id="717" name="object 717"/>
          <p:cNvSpPr/>
          <p:nvPr/>
        </p:nvSpPr>
        <p:spPr>
          <a:xfrm>
            <a:off x="1006736" y="1981199"/>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18" name="object 718"/>
          <p:cNvSpPr/>
          <p:nvPr/>
        </p:nvSpPr>
        <p:spPr>
          <a:xfrm>
            <a:off x="1006736" y="2096844"/>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19" name="object 719"/>
          <p:cNvSpPr/>
          <p:nvPr/>
        </p:nvSpPr>
        <p:spPr>
          <a:xfrm>
            <a:off x="5700656" y="3634292"/>
            <a:ext cx="30629" cy="23532"/>
          </a:xfrm>
          <a:custGeom>
            <a:avLst/>
            <a:gdLst/>
            <a:ahLst/>
            <a:cxnLst/>
            <a:rect l="l" t="t" r="r" b="b"/>
            <a:pathLst>
              <a:path w="52070" h="40004">
                <a:moveTo>
                  <a:pt x="0" y="39623"/>
                </a:moveTo>
                <a:lnTo>
                  <a:pt x="25907" y="0"/>
                </a:lnTo>
                <a:lnTo>
                  <a:pt x="51815" y="39623"/>
                </a:lnTo>
              </a:path>
            </a:pathLst>
          </a:custGeom>
          <a:ln w="6095">
            <a:solidFill>
              <a:srgbClr val="0000FF"/>
            </a:solidFill>
          </a:ln>
        </p:spPr>
        <p:txBody>
          <a:bodyPr wrap="square" lIns="0" tIns="0" rIns="0" bIns="0" rtlCol="0"/>
          <a:lstStyle/>
          <a:p>
            <a:endParaRPr sz="588"/>
          </a:p>
        </p:txBody>
      </p:sp>
      <p:sp>
        <p:nvSpPr>
          <p:cNvPr id="720" name="object 720"/>
          <p:cNvSpPr/>
          <p:nvPr/>
        </p:nvSpPr>
        <p:spPr>
          <a:xfrm>
            <a:off x="5692588" y="3645945"/>
            <a:ext cx="8218" cy="11953"/>
          </a:xfrm>
          <a:custGeom>
            <a:avLst/>
            <a:gdLst/>
            <a:ahLst/>
            <a:cxnLst/>
            <a:rect l="l" t="t" r="r" b="b"/>
            <a:pathLst>
              <a:path w="13970" h="20320">
                <a:moveTo>
                  <a:pt x="0" y="0"/>
                </a:moveTo>
                <a:lnTo>
                  <a:pt x="13715" y="19811"/>
                </a:lnTo>
                <a:lnTo>
                  <a:pt x="13715" y="19811"/>
                </a:lnTo>
              </a:path>
            </a:pathLst>
          </a:custGeom>
          <a:ln w="6095">
            <a:solidFill>
              <a:srgbClr val="0000FF"/>
            </a:solidFill>
          </a:ln>
        </p:spPr>
        <p:txBody>
          <a:bodyPr wrap="square" lIns="0" tIns="0" rIns="0" bIns="0" rtlCol="0"/>
          <a:lstStyle/>
          <a:p>
            <a:endParaRPr sz="588"/>
          </a:p>
        </p:txBody>
      </p:sp>
      <p:sp>
        <p:nvSpPr>
          <p:cNvPr id="721" name="object 721"/>
          <p:cNvSpPr/>
          <p:nvPr/>
        </p:nvSpPr>
        <p:spPr>
          <a:xfrm>
            <a:off x="5762512" y="3645945"/>
            <a:ext cx="8218" cy="11953"/>
          </a:xfrm>
          <a:custGeom>
            <a:avLst/>
            <a:gdLst/>
            <a:ahLst/>
            <a:cxnLst/>
            <a:rect l="l" t="t" r="r" b="b"/>
            <a:pathLst>
              <a:path w="13970" h="20320">
                <a:moveTo>
                  <a:pt x="0" y="19811"/>
                </a:moveTo>
                <a:lnTo>
                  <a:pt x="13715" y="0"/>
                </a:lnTo>
                <a:lnTo>
                  <a:pt x="13715" y="0"/>
                </a:lnTo>
              </a:path>
            </a:pathLst>
          </a:custGeom>
          <a:ln w="6095">
            <a:solidFill>
              <a:srgbClr val="0000FF"/>
            </a:solidFill>
          </a:ln>
        </p:spPr>
        <p:txBody>
          <a:bodyPr wrap="square" lIns="0" tIns="0" rIns="0" bIns="0" rtlCol="0"/>
          <a:lstStyle/>
          <a:p>
            <a:endParaRPr sz="588"/>
          </a:p>
        </p:txBody>
      </p:sp>
      <p:sp>
        <p:nvSpPr>
          <p:cNvPr id="722" name="object 722"/>
          <p:cNvSpPr/>
          <p:nvPr/>
        </p:nvSpPr>
        <p:spPr>
          <a:xfrm>
            <a:off x="5731136" y="3634292"/>
            <a:ext cx="31376" cy="23532"/>
          </a:xfrm>
          <a:custGeom>
            <a:avLst/>
            <a:gdLst/>
            <a:ahLst/>
            <a:cxnLst/>
            <a:rect l="l" t="t" r="r" b="b"/>
            <a:pathLst>
              <a:path w="53340" h="40004">
                <a:moveTo>
                  <a:pt x="0" y="39623"/>
                </a:moveTo>
                <a:lnTo>
                  <a:pt x="27431" y="0"/>
                </a:lnTo>
                <a:lnTo>
                  <a:pt x="53339" y="39623"/>
                </a:lnTo>
              </a:path>
            </a:pathLst>
          </a:custGeom>
          <a:ln w="6095">
            <a:solidFill>
              <a:srgbClr val="0000FF"/>
            </a:solidFill>
          </a:ln>
        </p:spPr>
        <p:txBody>
          <a:bodyPr wrap="square" lIns="0" tIns="0" rIns="0" bIns="0" rtlCol="0"/>
          <a:lstStyle/>
          <a:p>
            <a:endParaRPr sz="588"/>
          </a:p>
        </p:txBody>
      </p:sp>
      <p:sp>
        <p:nvSpPr>
          <p:cNvPr id="723" name="object 723"/>
          <p:cNvSpPr txBox="1"/>
          <p:nvPr/>
        </p:nvSpPr>
        <p:spPr>
          <a:xfrm>
            <a:off x="5608019" y="3557791"/>
            <a:ext cx="92262" cy="84865"/>
          </a:xfrm>
          <a:prstGeom prst="rect">
            <a:avLst/>
          </a:prstGeom>
        </p:spPr>
        <p:txBody>
          <a:bodyPr vert="horz" wrap="square" lIns="0" tIns="7844" rIns="0" bIns="0" rtlCol="0">
            <a:spAutoFit/>
          </a:bodyPr>
          <a:lstStyle/>
          <a:p>
            <a:pPr marL="7470">
              <a:lnSpc>
                <a:spcPts val="306"/>
              </a:lnSpc>
              <a:spcBef>
                <a:spcPts val="62"/>
              </a:spcBef>
            </a:pPr>
            <a:r>
              <a:rPr sz="265" dirty="0">
                <a:solidFill>
                  <a:srgbClr val="00007F"/>
                </a:solidFill>
                <a:latin typeface="Arial"/>
                <a:cs typeface="Arial"/>
              </a:rPr>
              <a:t>R19</a:t>
            </a:r>
            <a:endParaRPr sz="265">
              <a:latin typeface="Arial"/>
              <a:cs typeface="Arial"/>
            </a:endParaRPr>
          </a:p>
          <a:p>
            <a:pPr marL="37724">
              <a:lnSpc>
                <a:spcPts val="306"/>
              </a:lnSpc>
            </a:pPr>
            <a:r>
              <a:rPr sz="265" u="sng" spc="3" dirty="0">
                <a:uFill>
                  <a:solidFill>
                    <a:srgbClr val="FF0000"/>
                  </a:solidFill>
                </a:uFill>
                <a:latin typeface="Arial"/>
                <a:cs typeface="Arial"/>
              </a:rPr>
              <a:t>1</a:t>
            </a:r>
            <a:r>
              <a:rPr sz="265" u="sng" spc="-6" dirty="0">
                <a:uFill>
                  <a:solidFill>
                    <a:srgbClr val="FF0000"/>
                  </a:solidFill>
                </a:uFill>
                <a:latin typeface="Arial"/>
                <a:cs typeface="Arial"/>
              </a:rPr>
              <a:t> </a:t>
            </a:r>
            <a:endParaRPr sz="265">
              <a:latin typeface="Arial"/>
              <a:cs typeface="Arial"/>
            </a:endParaRPr>
          </a:p>
        </p:txBody>
      </p:sp>
      <p:sp>
        <p:nvSpPr>
          <p:cNvPr id="724" name="object 724"/>
          <p:cNvSpPr txBox="1"/>
          <p:nvPr/>
        </p:nvSpPr>
        <p:spPr>
          <a:xfrm>
            <a:off x="5758625" y="3553309"/>
            <a:ext cx="104588" cy="8948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10.0</a:t>
            </a:r>
            <a:r>
              <a:rPr sz="265" spc="3" dirty="0">
                <a:solidFill>
                  <a:srgbClr val="00007F"/>
                </a:solidFill>
                <a:latin typeface="Arial"/>
                <a:cs typeface="Arial"/>
              </a:rPr>
              <a:t>K</a:t>
            </a:r>
            <a:endParaRPr sz="265">
              <a:latin typeface="Arial"/>
              <a:cs typeface="Arial"/>
            </a:endParaRPr>
          </a:p>
          <a:p>
            <a:pPr marL="11952">
              <a:spcBef>
                <a:spcPts val="15"/>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725" name="object 725"/>
          <p:cNvSpPr/>
          <p:nvPr/>
        </p:nvSpPr>
        <p:spPr>
          <a:xfrm>
            <a:off x="1265816" y="4006327"/>
            <a:ext cx="0" cy="53788"/>
          </a:xfrm>
          <a:custGeom>
            <a:avLst/>
            <a:gdLst/>
            <a:ahLst/>
            <a:cxnLst/>
            <a:rect l="l" t="t" r="r" b="b"/>
            <a:pathLst>
              <a:path h="91439">
                <a:moveTo>
                  <a:pt x="0" y="0"/>
                </a:moveTo>
                <a:lnTo>
                  <a:pt x="0" y="91439"/>
                </a:lnTo>
              </a:path>
            </a:pathLst>
          </a:custGeom>
          <a:ln w="6095">
            <a:solidFill>
              <a:srgbClr val="0000FF"/>
            </a:solidFill>
          </a:ln>
        </p:spPr>
        <p:txBody>
          <a:bodyPr wrap="square" lIns="0" tIns="0" rIns="0" bIns="0" rtlCol="0"/>
          <a:lstStyle/>
          <a:p>
            <a:endParaRPr sz="588"/>
          </a:p>
        </p:txBody>
      </p:sp>
      <p:sp>
        <p:nvSpPr>
          <p:cNvPr id="726" name="object 726"/>
          <p:cNvSpPr/>
          <p:nvPr/>
        </p:nvSpPr>
        <p:spPr>
          <a:xfrm>
            <a:off x="1265817" y="4033221"/>
            <a:ext cx="51174" cy="0"/>
          </a:xfrm>
          <a:custGeom>
            <a:avLst/>
            <a:gdLst/>
            <a:ahLst/>
            <a:cxnLst/>
            <a:rect l="l" t="t" r="r" b="b"/>
            <a:pathLst>
              <a:path w="86994">
                <a:moveTo>
                  <a:pt x="0" y="0"/>
                </a:moveTo>
                <a:lnTo>
                  <a:pt x="86867" y="0"/>
                </a:lnTo>
              </a:path>
            </a:pathLst>
          </a:custGeom>
          <a:ln w="6095">
            <a:solidFill>
              <a:srgbClr val="0000FF"/>
            </a:solidFill>
          </a:ln>
        </p:spPr>
        <p:txBody>
          <a:bodyPr wrap="square" lIns="0" tIns="0" rIns="0" bIns="0" rtlCol="0"/>
          <a:lstStyle/>
          <a:p>
            <a:endParaRPr sz="588"/>
          </a:p>
        </p:txBody>
      </p:sp>
      <p:sp>
        <p:nvSpPr>
          <p:cNvPr id="727" name="object 727"/>
          <p:cNvSpPr/>
          <p:nvPr/>
        </p:nvSpPr>
        <p:spPr>
          <a:xfrm>
            <a:off x="1227268" y="4006327"/>
            <a:ext cx="38847" cy="53788"/>
          </a:xfrm>
          <a:custGeom>
            <a:avLst/>
            <a:gdLst/>
            <a:ahLst/>
            <a:cxnLst/>
            <a:rect l="l" t="t" r="r" b="b"/>
            <a:pathLst>
              <a:path w="66039" h="91439">
                <a:moveTo>
                  <a:pt x="65532" y="45720"/>
                </a:moveTo>
                <a:lnTo>
                  <a:pt x="0" y="0"/>
                </a:lnTo>
                <a:lnTo>
                  <a:pt x="0" y="91440"/>
                </a:lnTo>
                <a:lnTo>
                  <a:pt x="65532" y="45720"/>
                </a:lnTo>
                <a:close/>
              </a:path>
            </a:pathLst>
          </a:custGeom>
          <a:solidFill>
            <a:srgbClr val="0000FF"/>
          </a:solidFill>
        </p:spPr>
        <p:txBody>
          <a:bodyPr wrap="square" lIns="0" tIns="0" rIns="0" bIns="0" rtlCol="0"/>
          <a:lstStyle/>
          <a:p>
            <a:endParaRPr sz="588"/>
          </a:p>
        </p:txBody>
      </p:sp>
      <p:sp>
        <p:nvSpPr>
          <p:cNvPr id="728" name="object 728"/>
          <p:cNvSpPr/>
          <p:nvPr/>
        </p:nvSpPr>
        <p:spPr>
          <a:xfrm>
            <a:off x="1227268" y="4006327"/>
            <a:ext cx="38847" cy="53788"/>
          </a:xfrm>
          <a:custGeom>
            <a:avLst/>
            <a:gdLst/>
            <a:ahLst/>
            <a:cxnLst/>
            <a:rect l="l" t="t" r="r" b="b"/>
            <a:pathLst>
              <a:path w="66039" h="91439">
                <a:moveTo>
                  <a:pt x="65531" y="45719"/>
                </a:moveTo>
                <a:lnTo>
                  <a:pt x="0" y="91439"/>
                </a:lnTo>
                <a:lnTo>
                  <a:pt x="0" y="0"/>
                </a:lnTo>
                <a:lnTo>
                  <a:pt x="65531" y="45719"/>
                </a:lnTo>
                <a:close/>
              </a:path>
            </a:pathLst>
          </a:custGeom>
          <a:ln w="6095">
            <a:solidFill>
              <a:srgbClr val="0000FF"/>
            </a:solidFill>
          </a:ln>
        </p:spPr>
        <p:txBody>
          <a:bodyPr wrap="square" lIns="0" tIns="0" rIns="0" bIns="0" rtlCol="0"/>
          <a:lstStyle/>
          <a:p>
            <a:endParaRPr sz="588"/>
          </a:p>
        </p:txBody>
      </p:sp>
      <p:sp>
        <p:nvSpPr>
          <p:cNvPr id="729" name="object 729"/>
          <p:cNvSpPr/>
          <p:nvPr/>
        </p:nvSpPr>
        <p:spPr>
          <a:xfrm>
            <a:off x="1300779" y="3994673"/>
            <a:ext cx="16435" cy="15314"/>
          </a:xfrm>
          <a:custGeom>
            <a:avLst/>
            <a:gdLst/>
            <a:ahLst/>
            <a:cxnLst/>
            <a:rect l="l" t="t" r="r" b="b"/>
            <a:pathLst>
              <a:path w="27939" h="26035">
                <a:moveTo>
                  <a:pt x="27432" y="0"/>
                </a:moveTo>
                <a:lnTo>
                  <a:pt x="0" y="13716"/>
                </a:lnTo>
                <a:lnTo>
                  <a:pt x="13716" y="25908"/>
                </a:lnTo>
                <a:lnTo>
                  <a:pt x="27432" y="0"/>
                </a:lnTo>
                <a:close/>
              </a:path>
            </a:pathLst>
          </a:custGeom>
          <a:solidFill>
            <a:srgbClr val="0000FF"/>
          </a:solidFill>
        </p:spPr>
        <p:txBody>
          <a:bodyPr wrap="square" lIns="0" tIns="0" rIns="0" bIns="0" rtlCol="0"/>
          <a:lstStyle/>
          <a:p>
            <a:endParaRPr sz="588"/>
          </a:p>
        </p:txBody>
      </p:sp>
      <p:sp>
        <p:nvSpPr>
          <p:cNvPr id="730" name="object 730"/>
          <p:cNvSpPr/>
          <p:nvPr/>
        </p:nvSpPr>
        <p:spPr>
          <a:xfrm>
            <a:off x="1300778" y="3994673"/>
            <a:ext cx="16435" cy="15314"/>
          </a:xfrm>
          <a:custGeom>
            <a:avLst/>
            <a:gdLst/>
            <a:ahLst/>
            <a:cxnLst/>
            <a:rect l="l" t="t" r="r" b="b"/>
            <a:pathLst>
              <a:path w="27939" h="26035">
                <a:moveTo>
                  <a:pt x="0" y="13715"/>
                </a:moveTo>
                <a:lnTo>
                  <a:pt x="27431" y="0"/>
                </a:lnTo>
                <a:lnTo>
                  <a:pt x="13715" y="25907"/>
                </a:lnTo>
                <a:lnTo>
                  <a:pt x="0" y="13715"/>
                </a:lnTo>
                <a:close/>
              </a:path>
            </a:pathLst>
          </a:custGeom>
          <a:ln w="6095">
            <a:solidFill>
              <a:srgbClr val="0000FF"/>
            </a:solidFill>
          </a:ln>
        </p:spPr>
        <p:txBody>
          <a:bodyPr wrap="square" lIns="0" tIns="0" rIns="0" bIns="0" rtlCol="0"/>
          <a:lstStyle/>
          <a:p>
            <a:endParaRPr sz="588"/>
          </a:p>
        </p:txBody>
      </p:sp>
      <p:sp>
        <p:nvSpPr>
          <p:cNvPr id="731" name="object 731"/>
          <p:cNvSpPr/>
          <p:nvPr/>
        </p:nvSpPr>
        <p:spPr>
          <a:xfrm>
            <a:off x="1285539" y="3994673"/>
            <a:ext cx="15314" cy="15314"/>
          </a:xfrm>
          <a:custGeom>
            <a:avLst/>
            <a:gdLst/>
            <a:ahLst/>
            <a:cxnLst/>
            <a:rect l="l" t="t" r="r" b="b"/>
            <a:pathLst>
              <a:path w="26035" h="26035">
                <a:moveTo>
                  <a:pt x="25908" y="0"/>
                </a:moveTo>
                <a:lnTo>
                  <a:pt x="0" y="13716"/>
                </a:lnTo>
                <a:lnTo>
                  <a:pt x="13716" y="25908"/>
                </a:lnTo>
                <a:lnTo>
                  <a:pt x="25908" y="0"/>
                </a:lnTo>
                <a:close/>
              </a:path>
            </a:pathLst>
          </a:custGeom>
          <a:solidFill>
            <a:srgbClr val="0000FF"/>
          </a:solidFill>
        </p:spPr>
        <p:txBody>
          <a:bodyPr wrap="square" lIns="0" tIns="0" rIns="0" bIns="0" rtlCol="0"/>
          <a:lstStyle/>
          <a:p>
            <a:endParaRPr sz="588"/>
          </a:p>
        </p:txBody>
      </p:sp>
      <p:sp>
        <p:nvSpPr>
          <p:cNvPr id="732" name="object 732"/>
          <p:cNvSpPr/>
          <p:nvPr/>
        </p:nvSpPr>
        <p:spPr>
          <a:xfrm>
            <a:off x="1285539" y="3994673"/>
            <a:ext cx="15314" cy="15314"/>
          </a:xfrm>
          <a:custGeom>
            <a:avLst/>
            <a:gdLst/>
            <a:ahLst/>
            <a:cxnLst/>
            <a:rect l="l" t="t" r="r" b="b"/>
            <a:pathLst>
              <a:path w="26035" h="26035">
                <a:moveTo>
                  <a:pt x="0" y="13715"/>
                </a:moveTo>
                <a:lnTo>
                  <a:pt x="25907" y="0"/>
                </a:lnTo>
                <a:lnTo>
                  <a:pt x="13715" y="25907"/>
                </a:lnTo>
                <a:lnTo>
                  <a:pt x="0" y="13715"/>
                </a:lnTo>
                <a:close/>
              </a:path>
            </a:pathLst>
          </a:custGeom>
          <a:ln w="6095">
            <a:solidFill>
              <a:srgbClr val="0000FF"/>
            </a:solidFill>
          </a:ln>
        </p:spPr>
        <p:txBody>
          <a:bodyPr wrap="square" lIns="0" tIns="0" rIns="0" bIns="0" rtlCol="0"/>
          <a:lstStyle/>
          <a:p>
            <a:endParaRPr sz="588"/>
          </a:p>
        </p:txBody>
      </p:sp>
      <p:sp>
        <p:nvSpPr>
          <p:cNvPr id="733" name="object 733"/>
          <p:cNvSpPr/>
          <p:nvPr/>
        </p:nvSpPr>
        <p:spPr>
          <a:xfrm>
            <a:off x="1273885" y="3998259"/>
            <a:ext cx="23532" cy="23532"/>
          </a:xfrm>
          <a:custGeom>
            <a:avLst/>
            <a:gdLst/>
            <a:ahLst/>
            <a:cxnLst/>
            <a:rect l="l" t="t" r="r" b="b"/>
            <a:pathLst>
              <a:path w="40005" h="40004">
                <a:moveTo>
                  <a:pt x="39623" y="0"/>
                </a:moveTo>
                <a:lnTo>
                  <a:pt x="0" y="39623"/>
                </a:lnTo>
                <a:lnTo>
                  <a:pt x="0" y="39623"/>
                </a:lnTo>
              </a:path>
            </a:pathLst>
          </a:custGeom>
          <a:ln w="6095">
            <a:solidFill>
              <a:srgbClr val="0000FF"/>
            </a:solidFill>
          </a:ln>
        </p:spPr>
        <p:txBody>
          <a:bodyPr wrap="square" lIns="0" tIns="0" rIns="0" bIns="0" rtlCol="0"/>
          <a:lstStyle/>
          <a:p>
            <a:endParaRPr sz="588"/>
          </a:p>
        </p:txBody>
      </p:sp>
      <p:sp>
        <p:nvSpPr>
          <p:cNvPr id="734" name="object 734"/>
          <p:cNvSpPr/>
          <p:nvPr/>
        </p:nvSpPr>
        <p:spPr>
          <a:xfrm>
            <a:off x="1289125" y="3998259"/>
            <a:ext cx="23532" cy="23532"/>
          </a:xfrm>
          <a:custGeom>
            <a:avLst/>
            <a:gdLst/>
            <a:ahLst/>
            <a:cxnLst/>
            <a:rect l="l" t="t" r="r" b="b"/>
            <a:pathLst>
              <a:path w="40005" h="40004">
                <a:moveTo>
                  <a:pt x="39623" y="0"/>
                </a:moveTo>
                <a:lnTo>
                  <a:pt x="0" y="39623"/>
                </a:lnTo>
                <a:lnTo>
                  <a:pt x="0" y="39623"/>
                </a:lnTo>
              </a:path>
            </a:pathLst>
          </a:custGeom>
          <a:ln w="6095">
            <a:solidFill>
              <a:srgbClr val="0000FF"/>
            </a:solidFill>
          </a:ln>
        </p:spPr>
        <p:txBody>
          <a:bodyPr wrap="square" lIns="0" tIns="0" rIns="0" bIns="0" rtlCol="0"/>
          <a:lstStyle/>
          <a:p>
            <a:endParaRPr sz="588"/>
          </a:p>
        </p:txBody>
      </p:sp>
      <p:sp>
        <p:nvSpPr>
          <p:cNvPr id="735" name="object 735"/>
          <p:cNvSpPr txBox="1"/>
          <p:nvPr/>
        </p:nvSpPr>
        <p:spPr>
          <a:xfrm>
            <a:off x="1192903" y="3925344"/>
            <a:ext cx="58644"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D</a:t>
            </a:r>
            <a:r>
              <a:rPr sz="265" spc="3" dirty="0">
                <a:solidFill>
                  <a:srgbClr val="00007F"/>
                </a:solidFill>
                <a:latin typeface="Arial"/>
                <a:cs typeface="Arial"/>
              </a:rPr>
              <a:t>1</a:t>
            </a:r>
            <a:endParaRPr sz="265">
              <a:latin typeface="Arial"/>
              <a:cs typeface="Arial"/>
            </a:endParaRPr>
          </a:p>
        </p:txBody>
      </p:sp>
      <p:sp>
        <p:nvSpPr>
          <p:cNvPr id="736" name="object 736"/>
          <p:cNvSpPr txBox="1"/>
          <p:nvPr/>
        </p:nvSpPr>
        <p:spPr>
          <a:xfrm>
            <a:off x="1192903" y="4084020"/>
            <a:ext cx="9114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G</a:t>
            </a:r>
            <a:r>
              <a:rPr sz="265" spc="-3" dirty="0">
                <a:solidFill>
                  <a:srgbClr val="00007F"/>
                </a:solidFill>
                <a:latin typeface="Arial"/>
                <a:cs typeface="Arial"/>
              </a:rPr>
              <a:t>R</a:t>
            </a:r>
            <a:r>
              <a:rPr sz="265" spc="3" dirty="0">
                <a:solidFill>
                  <a:srgbClr val="00007F"/>
                </a:solidFill>
                <a:latin typeface="Arial"/>
                <a:cs typeface="Arial"/>
              </a:rPr>
              <a:t>N</a:t>
            </a:r>
            <a:endParaRPr sz="265">
              <a:latin typeface="Arial"/>
              <a:cs typeface="Arial"/>
            </a:endParaRPr>
          </a:p>
        </p:txBody>
      </p:sp>
      <p:sp>
        <p:nvSpPr>
          <p:cNvPr id="737" name="object 737"/>
          <p:cNvSpPr txBox="1"/>
          <p:nvPr/>
        </p:nvSpPr>
        <p:spPr>
          <a:xfrm>
            <a:off x="1064708" y="3981822"/>
            <a:ext cx="177800" cy="49455"/>
          </a:xfrm>
          <a:prstGeom prst="rect">
            <a:avLst/>
          </a:prstGeom>
        </p:spPr>
        <p:txBody>
          <a:bodyPr vert="horz" wrap="square" lIns="0" tIns="8591" rIns="0" bIns="0" rtlCol="0">
            <a:spAutoFit/>
          </a:bodyPr>
          <a:lstStyle/>
          <a:p>
            <a:pPr marL="7470">
              <a:spcBef>
                <a:spcPts val="67"/>
              </a:spcBef>
            </a:pPr>
            <a:r>
              <a:rPr sz="265" spc="-59" dirty="0">
                <a:latin typeface="Arial"/>
                <a:cs typeface="Arial"/>
              </a:rPr>
              <a:t>1</a:t>
            </a:r>
            <a:r>
              <a:rPr sz="265" u="sng" spc="-56" dirty="0">
                <a:uFill>
                  <a:solidFill>
                    <a:srgbClr val="7F003F"/>
                  </a:solidFill>
                </a:uFill>
                <a:latin typeface="Arial"/>
                <a:cs typeface="Arial"/>
              </a:rPr>
              <a:t> </a:t>
            </a:r>
            <a:r>
              <a:rPr sz="265" u="sng" spc="3" dirty="0">
                <a:uFill>
                  <a:solidFill>
                    <a:srgbClr val="7F003F"/>
                  </a:solidFill>
                </a:uFill>
                <a:latin typeface="Arial"/>
                <a:cs typeface="Arial"/>
              </a:rPr>
              <a:t>1  </a:t>
            </a:r>
            <a:r>
              <a:rPr sz="265" u="sng" spc="-6" dirty="0">
                <a:uFill>
                  <a:solidFill>
                    <a:srgbClr val="7F003F"/>
                  </a:solidFill>
                </a:uFill>
                <a:latin typeface="Arial"/>
                <a:cs typeface="Arial"/>
              </a:rPr>
              <a:t> </a:t>
            </a:r>
            <a:r>
              <a:rPr sz="265" u="sng" dirty="0">
                <a:uFill>
                  <a:solidFill>
                    <a:srgbClr val="7F003F"/>
                  </a:solidFill>
                </a:uFill>
                <a:latin typeface="Arial"/>
                <a:cs typeface="Arial"/>
              </a:rPr>
              <a:t> </a:t>
            </a:r>
            <a:r>
              <a:rPr sz="265" u="sng" spc="-26" dirty="0">
                <a:uFill>
                  <a:solidFill>
                    <a:srgbClr val="7F003F"/>
                  </a:solidFill>
                </a:uFill>
                <a:latin typeface="Arial"/>
                <a:cs typeface="Arial"/>
              </a:rPr>
              <a:t> </a:t>
            </a:r>
            <a:endParaRPr sz="265">
              <a:latin typeface="Arial"/>
              <a:cs typeface="Arial"/>
            </a:endParaRPr>
          </a:p>
        </p:txBody>
      </p:sp>
      <p:sp>
        <p:nvSpPr>
          <p:cNvPr id="738" name="object 738"/>
          <p:cNvSpPr txBox="1"/>
          <p:nvPr/>
        </p:nvSpPr>
        <p:spPr>
          <a:xfrm>
            <a:off x="1309445" y="3981822"/>
            <a:ext cx="61258" cy="49455"/>
          </a:xfrm>
          <a:prstGeom prst="rect">
            <a:avLst/>
          </a:prstGeom>
        </p:spPr>
        <p:txBody>
          <a:bodyPr vert="horz" wrap="square" lIns="0" tIns="8591" rIns="0" bIns="0" rtlCol="0">
            <a:spAutoFit/>
          </a:bodyPr>
          <a:lstStyle/>
          <a:p>
            <a:pPr marL="7470">
              <a:spcBef>
                <a:spcPts val="67"/>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739" name="object 739"/>
          <p:cNvSpPr/>
          <p:nvPr/>
        </p:nvSpPr>
        <p:spPr>
          <a:xfrm>
            <a:off x="1200374" y="2329030"/>
            <a:ext cx="77321" cy="116541"/>
          </a:xfrm>
          <a:custGeom>
            <a:avLst/>
            <a:gdLst/>
            <a:ahLst/>
            <a:cxnLst/>
            <a:rect l="l" t="t" r="r" b="b"/>
            <a:pathLst>
              <a:path w="131444" h="198120">
                <a:moveTo>
                  <a:pt x="0" y="0"/>
                </a:moveTo>
                <a:lnTo>
                  <a:pt x="0" y="198119"/>
                </a:lnTo>
                <a:lnTo>
                  <a:pt x="131063" y="198119"/>
                </a:lnTo>
                <a:lnTo>
                  <a:pt x="131063" y="0"/>
                </a:lnTo>
                <a:lnTo>
                  <a:pt x="0" y="0"/>
                </a:lnTo>
                <a:close/>
              </a:path>
            </a:pathLst>
          </a:custGeom>
          <a:ln w="18287">
            <a:solidFill>
              <a:srgbClr val="0000FF"/>
            </a:solidFill>
          </a:ln>
        </p:spPr>
        <p:txBody>
          <a:bodyPr wrap="square" lIns="0" tIns="0" rIns="0" bIns="0" rtlCol="0"/>
          <a:lstStyle/>
          <a:p>
            <a:endParaRPr sz="588"/>
          </a:p>
        </p:txBody>
      </p:sp>
      <p:sp>
        <p:nvSpPr>
          <p:cNvPr id="740" name="object 740"/>
          <p:cNvSpPr txBox="1"/>
          <p:nvPr/>
        </p:nvSpPr>
        <p:spPr>
          <a:xfrm>
            <a:off x="1208143" y="2260599"/>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2</a:t>
            </a:r>
            <a:endParaRPr sz="265">
              <a:latin typeface="Arial"/>
              <a:cs typeface="Arial"/>
            </a:endParaRPr>
          </a:p>
        </p:txBody>
      </p:sp>
      <p:sp>
        <p:nvSpPr>
          <p:cNvPr id="741" name="object 741"/>
          <p:cNvSpPr/>
          <p:nvPr/>
        </p:nvSpPr>
        <p:spPr>
          <a:xfrm>
            <a:off x="1277471" y="2407023"/>
            <a:ext cx="39594" cy="0"/>
          </a:xfrm>
          <a:custGeom>
            <a:avLst/>
            <a:gdLst/>
            <a:ahLst/>
            <a:cxnLst/>
            <a:rect l="l" t="t" r="r" b="b"/>
            <a:pathLst>
              <a:path w="67310">
                <a:moveTo>
                  <a:pt x="0" y="0"/>
                </a:moveTo>
                <a:lnTo>
                  <a:pt x="67055" y="0"/>
                </a:lnTo>
              </a:path>
            </a:pathLst>
          </a:custGeom>
          <a:ln w="6095">
            <a:solidFill>
              <a:srgbClr val="FF0000"/>
            </a:solidFill>
          </a:ln>
        </p:spPr>
        <p:txBody>
          <a:bodyPr wrap="square" lIns="0" tIns="0" rIns="0" bIns="0" rtlCol="0"/>
          <a:lstStyle/>
          <a:p>
            <a:endParaRPr sz="588"/>
          </a:p>
        </p:txBody>
      </p:sp>
      <p:sp>
        <p:nvSpPr>
          <p:cNvPr id="742" name="object 742"/>
          <p:cNvSpPr txBox="1"/>
          <p:nvPr/>
        </p:nvSpPr>
        <p:spPr>
          <a:xfrm>
            <a:off x="1296894" y="2355625"/>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1</a:t>
            </a:r>
            <a:endParaRPr sz="265">
              <a:latin typeface="Arial"/>
              <a:cs typeface="Arial"/>
            </a:endParaRPr>
          </a:p>
        </p:txBody>
      </p:sp>
      <p:sp>
        <p:nvSpPr>
          <p:cNvPr id="743" name="object 743"/>
          <p:cNvSpPr/>
          <p:nvPr/>
        </p:nvSpPr>
        <p:spPr>
          <a:xfrm>
            <a:off x="1277471" y="2368475"/>
            <a:ext cx="39594" cy="0"/>
          </a:xfrm>
          <a:custGeom>
            <a:avLst/>
            <a:gdLst/>
            <a:ahLst/>
            <a:cxnLst/>
            <a:rect l="l" t="t" r="r" b="b"/>
            <a:pathLst>
              <a:path w="67310">
                <a:moveTo>
                  <a:pt x="0" y="0"/>
                </a:moveTo>
                <a:lnTo>
                  <a:pt x="67055" y="0"/>
                </a:lnTo>
              </a:path>
            </a:pathLst>
          </a:custGeom>
          <a:ln w="6095">
            <a:solidFill>
              <a:srgbClr val="FF0000"/>
            </a:solidFill>
          </a:ln>
        </p:spPr>
        <p:txBody>
          <a:bodyPr wrap="square" lIns="0" tIns="0" rIns="0" bIns="0" rtlCol="0"/>
          <a:lstStyle/>
          <a:p>
            <a:endParaRPr sz="588"/>
          </a:p>
        </p:txBody>
      </p:sp>
      <p:sp>
        <p:nvSpPr>
          <p:cNvPr id="744" name="object 744"/>
          <p:cNvSpPr txBox="1"/>
          <p:nvPr/>
        </p:nvSpPr>
        <p:spPr>
          <a:xfrm>
            <a:off x="1296894" y="2317077"/>
            <a:ext cx="34364" cy="49455"/>
          </a:xfrm>
          <a:prstGeom prst="rect">
            <a:avLst/>
          </a:prstGeom>
        </p:spPr>
        <p:txBody>
          <a:bodyPr vert="horz" wrap="square" lIns="0" tIns="8591" rIns="0" bIns="0" rtlCol="0">
            <a:spAutoFit/>
          </a:bodyPr>
          <a:lstStyle/>
          <a:p>
            <a:pPr marL="7470">
              <a:spcBef>
                <a:spcPts val="67"/>
              </a:spcBef>
            </a:pPr>
            <a:r>
              <a:rPr sz="265" spc="3" dirty="0">
                <a:latin typeface="Arial"/>
                <a:cs typeface="Arial"/>
              </a:rPr>
              <a:t>2</a:t>
            </a:r>
            <a:endParaRPr sz="265">
              <a:latin typeface="Arial"/>
              <a:cs typeface="Arial"/>
            </a:endParaRPr>
          </a:p>
        </p:txBody>
      </p:sp>
      <p:sp>
        <p:nvSpPr>
          <p:cNvPr id="745" name="object 745"/>
          <p:cNvSpPr/>
          <p:nvPr/>
        </p:nvSpPr>
        <p:spPr>
          <a:xfrm>
            <a:off x="5480124" y="3204882"/>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746" name="object 746"/>
          <p:cNvSpPr/>
          <p:nvPr/>
        </p:nvSpPr>
        <p:spPr>
          <a:xfrm>
            <a:off x="5537498" y="3228190"/>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747" name="object 747"/>
          <p:cNvSpPr/>
          <p:nvPr/>
        </p:nvSpPr>
        <p:spPr>
          <a:xfrm>
            <a:off x="5498950" y="3228190"/>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748" name="object 748"/>
          <p:cNvSpPr txBox="1"/>
          <p:nvPr/>
        </p:nvSpPr>
        <p:spPr>
          <a:xfrm>
            <a:off x="5542876" y="3209065"/>
            <a:ext cx="157256" cy="48701"/>
          </a:xfrm>
          <a:prstGeom prst="rect">
            <a:avLst/>
          </a:prstGeom>
        </p:spPr>
        <p:txBody>
          <a:bodyPr vert="horz" wrap="square" lIns="0" tIns="7844" rIns="0" bIns="0" rtlCol="0">
            <a:spAutoFit/>
          </a:bodyPr>
          <a:lstStyle/>
          <a:p>
            <a:pPr marL="22410">
              <a:spcBef>
                <a:spcPts val="62"/>
              </a:spcBef>
            </a:pPr>
            <a:r>
              <a:rPr sz="397" baseline="18518" dirty="0">
                <a:solidFill>
                  <a:srgbClr val="00007F"/>
                </a:solidFill>
                <a:latin typeface="Arial"/>
                <a:cs typeface="Arial"/>
              </a:rPr>
              <a:t>J5</a:t>
            </a:r>
            <a:r>
              <a:rPr sz="397" spc="22" baseline="18518" dirty="0">
                <a:solidFill>
                  <a:srgbClr val="00007F"/>
                </a:solidFill>
                <a:latin typeface="Arial"/>
                <a:cs typeface="Arial"/>
              </a:rPr>
              <a:t> </a:t>
            </a:r>
            <a:r>
              <a:rPr sz="265" dirty="0">
                <a:solidFill>
                  <a:srgbClr val="00007F"/>
                </a:solidFill>
                <a:latin typeface="Arial"/>
                <a:cs typeface="Arial"/>
              </a:rPr>
              <a:t>R14</a:t>
            </a:r>
            <a:endParaRPr sz="265">
              <a:latin typeface="Arial"/>
              <a:cs typeface="Arial"/>
            </a:endParaRPr>
          </a:p>
        </p:txBody>
      </p:sp>
      <p:sp>
        <p:nvSpPr>
          <p:cNvPr id="749" name="object 749"/>
          <p:cNvSpPr/>
          <p:nvPr/>
        </p:nvSpPr>
        <p:spPr>
          <a:xfrm>
            <a:off x="5537498" y="3258670"/>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50" name="object 750"/>
          <p:cNvSpPr/>
          <p:nvPr/>
        </p:nvSpPr>
        <p:spPr>
          <a:xfrm>
            <a:off x="5498950" y="3258670"/>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51" name="object 751"/>
          <p:cNvSpPr txBox="1"/>
          <p:nvPr/>
        </p:nvSpPr>
        <p:spPr>
          <a:xfrm>
            <a:off x="5494047" y="2275465"/>
            <a:ext cx="40780" cy="61258"/>
          </a:xfrm>
          <a:prstGeom prst="rect">
            <a:avLst/>
          </a:prstGeom>
        </p:spPr>
        <p:txBody>
          <a:bodyPr vert="vert270" wrap="square" lIns="0" tIns="747" rIns="0" bIns="0" rtlCol="0">
            <a:spAutoFit/>
          </a:bodyPr>
          <a:lstStyle/>
          <a:p>
            <a:pPr marL="7470">
              <a:spcBef>
                <a:spcPts val="6"/>
              </a:spcBef>
            </a:pPr>
            <a:r>
              <a:rPr sz="265" u="sng" dirty="0">
                <a:uFill>
                  <a:solidFill>
                    <a:srgbClr val="FF0000"/>
                  </a:solidFill>
                </a:uFill>
                <a:latin typeface="Arial"/>
                <a:cs typeface="Arial"/>
              </a:rPr>
              <a:t> </a:t>
            </a:r>
            <a:r>
              <a:rPr sz="265" u="sng" spc="-9" dirty="0">
                <a:uFill>
                  <a:solidFill>
                    <a:srgbClr val="FF0000"/>
                  </a:solidFill>
                </a:uFill>
                <a:latin typeface="Arial"/>
                <a:cs typeface="Arial"/>
              </a:rPr>
              <a:t> </a:t>
            </a:r>
            <a:endParaRPr sz="265">
              <a:latin typeface="Arial"/>
              <a:cs typeface="Arial"/>
            </a:endParaRPr>
          </a:p>
        </p:txBody>
      </p:sp>
      <p:sp>
        <p:nvSpPr>
          <p:cNvPr id="752" name="object 752"/>
          <p:cNvSpPr txBox="1"/>
          <p:nvPr/>
        </p:nvSpPr>
        <p:spPr>
          <a:xfrm>
            <a:off x="5455498" y="3277723"/>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753" name="object 753"/>
          <p:cNvSpPr/>
          <p:nvPr/>
        </p:nvSpPr>
        <p:spPr>
          <a:xfrm>
            <a:off x="2188284" y="3979432"/>
            <a:ext cx="77321" cy="53788"/>
          </a:xfrm>
          <a:custGeom>
            <a:avLst/>
            <a:gdLst/>
            <a:ahLst/>
            <a:cxnLst/>
            <a:rect l="l" t="t" r="r" b="b"/>
            <a:pathLst>
              <a:path w="131445" h="91439">
                <a:moveTo>
                  <a:pt x="0" y="0"/>
                </a:moveTo>
                <a:lnTo>
                  <a:pt x="0" y="91439"/>
                </a:lnTo>
                <a:lnTo>
                  <a:pt x="131063" y="91439"/>
                </a:lnTo>
                <a:lnTo>
                  <a:pt x="131063" y="0"/>
                </a:lnTo>
                <a:lnTo>
                  <a:pt x="0" y="0"/>
                </a:lnTo>
                <a:close/>
              </a:path>
            </a:pathLst>
          </a:custGeom>
          <a:ln w="18287">
            <a:solidFill>
              <a:srgbClr val="0000FF"/>
            </a:solidFill>
          </a:ln>
        </p:spPr>
        <p:txBody>
          <a:bodyPr wrap="square" lIns="0" tIns="0" rIns="0" bIns="0" rtlCol="0"/>
          <a:lstStyle/>
          <a:p>
            <a:endParaRPr sz="588"/>
          </a:p>
        </p:txBody>
      </p:sp>
      <p:sp>
        <p:nvSpPr>
          <p:cNvPr id="754" name="object 754"/>
          <p:cNvSpPr/>
          <p:nvPr/>
        </p:nvSpPr>
        <p:spPr>
          <a:xfrm>
            <a:off x="2245659" y="4002741"/>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755" name="object 755"/>
          <p:cNvSpPr/>
          <p:nvPr/>
        </p:nvSpPr>
        <p:spPr>
          <a:xfrm>
            <a:off x="2207111" y="4002741"/>
            <a:ext cx="0" cy="30629"/>
          </a:xfrm>
          <a:custGeom>
            <a:avLst/>
            <a:gdLst/>
            <a:ahLst/>
            <a:cxnLst/>
            <a:rect l="l" t="t" r="r" b="b"/>
            <a:pathLst>
              <a:path h="52070">
                <a:moveTo>
                  <a:pt x="0" y="0"/>
                </a:moveTo>
                <a:lnTo>
                  <a:pt x="0" y="51815"/>
                </a:lnTo>
              </a:path>
            </a:pathLst>
          </a:custGeom>
          <a:ln w="18287">
            <a:solidFill>
              <a:srgbClr val="0000FF"/>
            </a:solidFill>
          </a:ln>
        </p:spPr>
        <p:txBody>
          <a:bodyPr wrap="square" lIns="0" tIns="0" rIns="0" bIns="0" rtlCol="0"/>
          <a:lstStyle/>
          <a:p>
            <a:endParaRPr sz="588"/>
          </a:p>
        </p:txBody>
      </p:sp>
      <p:sp>
        <p:nvSpPr>
          <p:cNvPr id="756" name="object 756"/>
          <p:cNvSpPr txBox="1"/>
          <p:nvPr/>
        </p:nvSpPr>
        <p:spPr>
          <a:xfrm>
            <a:off x="2261495" y="3960307"/>
            <a:ext cx="51174"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J</a:t>
            </a:r>
            <a:r>
              <a:rPr sz="265" spc="3" dirty="0">
                <a:solidFill>
                  <a:srgbClr val="00007F"/>
                </a:solidFill>
                <a:latin typeface="Arial"/>
                <a:cs typeface="Arial"/>
              </a:rPr>
              <a:t>8</a:t>
            </a:r>
            <a:endParaRPr sz="265">
              <a:latin typeface="Arial"/>
              <a:cs typeface="Arial"/>
            </a:endParaRPr>
          </a:p>
        </p:txBody>
      </p:sp>
      <p:sp>
        <p:nvSpPr>
          <p:cNvPr id="757" name="object 757"/>
          <p:cNvSpPr/>
          <p:nvPr/>
        </p:nvSpPr>
        <p:spPr>
          <a:xfrm>
            <a:off x="2245659" y="4033221"/>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58" name="object 758"/>
          <p:cNvSpPr/>
          <p:nvPr/>
        </p:nvSpPr>
        <p:spPr>
          <a:xfrm>
            <a:off x="2207111" y="4033221"/>
            <a:ext cx="0" cy="38847"/>
          </a:xfrm>
          <a:custGeom>
            <a:avLst/>
            <a:gdLst/>
            <a:ahLst/>
            <a:cxnLst/>
            <a:rect l="l" t="t" r="r" b="b"/>
            <a:pathLst>
              <a:path h="66039">
                <a:moveTo>
                  <a:pt x="0" y="0"/>
                </a:moveTo>
                <a:lnTo>
                  <a:pt x="0" y="65531"/>
                </a:lnTo>
              </a:path>
            </a:pathLst>
          </a:custGeom>
          <a:ln w="6095">
            <a:solidFill>
              <a:srgbClr val="FF0000"/>
            </a:solidFill>
          </a:ln>
        </p:spPr>
        <p:txBody>
          <a:bodyPr wrap="square" lIns="0" tIns="0" rIns="0" bIns="0" rtlCol="0"/>
          <a:lstStyle/>
          <a:p>
            <a:endParaRPr sz="588"/>
          </a:p>
        </p:txBody>
      </p:sp>
      <p:sp>
        <p:nvSpPr>
          <p:cNvPr id="759" name="object 759"/>
          <p:cNvSpPr txBox="1"/>
          <p:nvPr/>
        </p:nvSpPr>
        <p:spPr>
          <a:xfrm>
            <a:off x="2163660" y="4052273"/>
            <a:ext cx="76944" cy="34364"/>
          </a:xfrm>
          <a:prstGeom prst="rect">
            <a:avLst/>
          </a:prstGeom>
        </p:spPr>
        <p:txBody>
          <a:bodyPr vert="vert270" wrap="square" lIns="0" tIns="747" rIns="0" bIns="0" rtlCol="0">
            <a:spAutoFit/>
          </a:bodyPr>
          <a:lstStyle/>
          <a:p>
            <a:pPr marL="7470">
              <a:lnSpc>
                <a:spcPts val="312"/>
              </a:lnSpc>
              <a:spcBef>
                <a:spcPts val="6"/>
              </a:spcBef>
            </a:pPr>
            <a:r>
              <a:rPr sz="265" dirty="0">
                <a:latin typeface="Arial"/>
                <a:cs typeface="Arial"/>
              </a:rPr>
              <a:t>2</a:t>
            </a:r>
            <a:endParaRPr sz="265">
              <a:latin typeface="Arial"/>
              <a:cs typeface="Arial"/>
            </a:endParaRPr>
          </a:p>
          <a:p>
            <a:pPr marL="7470">
              <a:lnSpc>
                <a:spcPts val="312"/>
              </a:lnSpc>
            </a:pPr>
            <a:r>
              <a:rPr sz="265" dirty="0">
                <a:latin typeface="Arial"/>
                <a:cs typeface="Arial"/>
              </a:rPr>
              <a:t>1</a:t>
            </a:r>
            <a:endParaRPr sz="265">
              <a:latin typeface="Arial"/>
              <a:cs typeface="Arial"/>
            </a:endParaRPr>
          </a:p>
        </p:txBody>
      </p:sp>
      <p:sp>
        <p:nvSpPr>
          <p:cNvPr id="760" name="object 760"/>
          <p:cNvSpPr/>
          <p:nvPr/>
        </p:nvSpPr>
        <p:spPr>
          <a:xfrm>
            <a:off x="4929692" y="2716306"/>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761" name="object 761"/>
          <p:cNvSpPr/>
          <p:nvPr/>
        </p:nvSpPr>
        <p:spPr>
          <a:xfrm>
            <a:off x="4929692" y="2755751"/>
            <a:ext cx="26894" cy="0"/>
          </a:xfrm>
          <a:custGeom>
            <a:avLst/>
            <a:gdLst/>
            <a:ahLst/>
            <a:cxnLst/>
            <a:rect l="l" t="t" r="r" b="b"/>
            <a:pathLst>
              <a:path w="45720">
                <a:moveTo>
                  <a:pt x="0" y="0"/>
                </a:moveTo>
                <a:lnTo>
                  <a:pt x="45719" y="0"/>
                </a:lnTo>
              </a:path>
            </a:pathLst>
          </a:custGeom>
          <a:ln w="6095">
            <a:solidFill>
              <a:srgbClr val="0000FF"/>
            </a:solidFill>
          </a:ln>
        </p:spPr>
        <p:txBody>
          <a:bodyPr wrap="square" lIns="0" tIns="0" rIns="0" bIns="0" rtlCol="0"/>
          <a:lstStyle/>
          <a:p>
            <a:endParaRPr sz="588"/>
          </a:p>
        </p:txBody>
      </p:sp>
      <p:sp>
        <p:nvSpPr>
          <p:cNvPr id="762" name="object 762"/>
          <p:cNvSpPr/>
          <p:nvPr/>
        </p:nvSpPr>
        <p:spPr>
          <a:xfrm>
            <a:off x="4910865" y="2716306"/>
            <a:ext cx="0" cy="78068"/>
          </a:xfrm>
          <a:custGeom>
            <a:avLst/>
            <a:gdLst/>
            <a:ahLst/>
            <a:cxnLst/>
            <a:rect l="l" t="t" r="r" b="b"/>
            <a:pathLst>
              <a:path h="132714">
                <a:moveTo>
                  <a:pt x="0" y="0"/>
                </a:moveTo>
                <a:lnTo>
                  <a:pt x="0" y="132587"/>
                </a:lnTo>
              </a:path>
            </a:pathLst>
          </a:custGeom>
          <a:ln w="6095">
            <a:solidFill>
              <a:srgbClr val="0000FF"/>
            </a:solidFill>
          </a:ln>
        </p:spPr>
        <p:txBody>
          <a:bodyPr wrap="square" lIns="0" tIns="0" rIns="0" bIns="0" rtlCol="0"/>
          <a:lstStyle/>
          <a:p>
            <a:endParaRPr sz="588"/>
          </a:p>
        </p:txBody>
      </p:sp>
      <p:sp>
        <p:nvSpPr>
          <p:cNvPr id="763" name="object 763"/>
          <p:cNvSpPr/>
          <p:nvPr/>
        </p:nvSpPr>
        <p:spPr>
          <a:xfrm>
            <a:off x="4879489" y="2755751"/>
            <a:ext cx="31376" cy="0"/>
          </a:xfrm>
          <a:custGeom>
            <a:avLst/>
            <a:gdLst/>
            <a:ahLst/>
            <a:cxnLst/>
            <a:rect l="l" t="t" r="r" b="b"/>
            <a:pathLst>
              <a:path w="53340">
                <a:moveTo>
                  <a:pt x="0" y="0"/>
                </a:moveTo>
                <a:lnTo>
                  <a:pt x="53339" y="0"/>
                </a:lnTo>
              </a:path>
            </a:pathLst>
          </a:custGeom>
          <a:ln w="6095">
            <a:solidFill>
              <a:srgbClr val="0000FF"/>
            </a:solidFill>
          </a:ln>
        </p:spPr>
        <p:txBody>
          <a:bodyPr wrap="square" lIns="0" tIns="0" rIns="0" bIns="0" rtlCol="0"/>
          <a:lstStyle/>
          <a:p>
            <a:endParaRPr sz="588"/>
          </a:p>
        </p:txBody>
      </p:sp>
      <p:sp>
        <p:nvSpPr>
          <p:cNvPr id="764" name="object 764"/>
          <p:cNvSpPr txBox="1"/>
          <p:nvPr/>
        </p:nvSpPr>
        <p:spPr>
          <a:xfrm>
            <a:off x="4872017" y="2647874"/>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C</a:t>
            </a:r>
            <a:r>
              <a:rPr sz="265" dirty="0">
                <a:solidFill>
                  <a:srgbClr val="00007F"/>
                </a:solidFill>
                <a:latin typeface="Arial"/>
                <a:cs typeface="Arial"/>
              </a:rPr>
              <a:t>1</a:t>
            </a:r>
            <a:r>
              <a:rPr sz="265" spc="3" dirty="0">
                <a:solidFill>
                  <a:srgbClr val="00007F"/>
                </a:solidFill>
                <a:latin typeface="Arial"/>
                <a:cs typeface="Arial"/>
              </a:rPr>
              <a:t>7</a:t>
            </a:r>
            <a:endParaRPr sz="265">
              <a:latin typeface="Arial"/>
              <a:cs typeface="Arial"/>
            </a:endParaRPr>
          </a:p>
        </p:txBody>
      </p:sp>
      <p:sp>
        <p:nvSpPr>
          <p:cNvPr id="765" name="object 765"/>
          <p:cNvSpPr txBox="1"/>
          <p:nvPr/>
        </p:nvSpPr>
        <p:spPr>
          <a:xfrm>
            <a:off x="4872017" y="2806550"/>
            <a:ext cx="92635"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68p</a:t>
            </a:r>
            <a:r>
              <a:rPr sz="265" spc="3" dirty="0">
                <a:solidFill>
                  <a:srgbClr val="00007F"/>
                </a:solidFill>
                <a:latin typeface="Arial"/>
                <a:cs typeface="Arial"/>
              </a:rPr>
              <a:t>F</a:t>
            </a:r>
            <a:endParaRPr sz="265">
              <a:latin typeface="Arial"/>
              <a:cs typeface="Arial"/>
            </a:endParaRPr>
          </a:p>
        </p:txBody>
      </p:sp>
      <p:sp>
        <p:nvSpPr>
          <p:cNvPr id="766" name="object 766"/>
          <p:cNvSpPr/>
          <p:nvPr/>
        </p:nvSpPr>
        <p:spPr>
          <a:xfrm>
            <a:off x="4956585" y="2755751"/>
            <a:ext cx="39594" cy="0"/>
          </a:xfrm>
          <a:custGeom>
            <a:avLst/>
            <a:gdLst/>
            <a:ahLst/>
            <a:cxnLst/>
            <a:rect l="l" t="t" r="r" b="b"/>
            <a:pathLst>
              <a:path w="67309">
                <a:moveTo>
                  <a:pt x="0" y="0"/>
                </a:moveTo>
                <a:lnTo>
                  <a:pt x="67055" y="0"/>
                </a:lnTo>
              </a:path>
            </a:pathLst>
          </a:custGeom>
          <a:ln w="6095">
            <a:solidFill>
              <a:srgbClr val="FF0000"/>
            </a:solidFill>
          </a:ln>
        </p:spPr>
        <p:txBody>
          <a:bodyPr wrap="square" lIns="0" tIns="0" rIns="0" bIns="0" rtlCol="0"/>
          <a:lstStyle/>
          <a:p>
            <a:endParaRPr sz="588"/>
          </a:p>
        </p:txBody>
      </p:sp>
      <p:sp>
        <p:nvSpPr>
          <p:cNvPr id="767" name="object 767"/>
          <p:cNvSpPr/>
          <p:nvPr/>
        </p:nvSpPr>
        <p:spPr>
          <a:xfrm>
            <a:off x="4840941" y="2755751"/>
            <a:ext cx="38847" cy="0"/>
          </a:xfrm>
          <a:custGeom>
            <a:avLst/>
            <a:gdLst/>
            <a:ahLst/>
            <a:cxnLst/>
            <a:rect l="l" t="t" r="r" b="b"/>
            <a:pathLst>
              <a:path w="66040">
                <a:moveTo>
                  <a:pt x="0" y="0"/>
                </a:moveTo>
                <a:lnTo>
                  <a:pt x="65531" y="0"/>
                </a:lnTo>
              </a:path>
            </a:pathLst>
          </a:custGeom>
          <a:ln w="6095">
            <a:solidFill>
              <a:srgbClr val="FF0000"/>
            </a:solidFill>
          </a:ln>
        </p:spPr>
        <p:txBody>
          <a:bodyPr wrap="square" lIns="0" tIns="0" rIns="0" bIns="0" rtlCol="0"/>
          <a:lstStyle/>
          <a:p>
            <a:endParaRPr sz="588"/>
          </a:p>
        </p:txBody>
      </p:sp>
      <p:sp>
        <p:nvSpPr>
          <p:cNvPr id="768" name="object 768"/>
          <p:cNvSpPr/>
          <p:nvPr/>
        </p:nvSpPr>
        <p:spPr>
          <a:xfrm>
            <a:off x="5332208" y="1438835"/>
            <a:ext cx="23532" cy="30629"/>
          </a:xfrm>
          <a:custGeom>
            <a:avLst/>
            <a:gdLst/>
            <a:ahLst/>
            <a:cxnLst/>
            <a:rect l="l" t="t" r="r" b="b"/>
            <a:pathLst>
              <a:path w="40004" h="52069">
                <a:moveTo>
                  <a:pt x="0" y="51815"/>
                </a:moveTo>
                <a:lnTo>
                  <a:pt x="39623" y="25907"/>
                </a:lnTo>
                <a:lnTo>
                  <a:pt x="0" y="0"/>
                </a:lnTo>
              </a:path>
            </a:pathLst>
          </a:custGeom>
          <a:ln w="6095">
            <a:solidFill>
              <a:srgbClr val="0000FF"/>
            </a:solidFill>
          </a:ln>
        </p:spPr>
        <p:txBody>
          <a:bodyPr wrap="square" lIns="0" tIns="0" rIns="0" bIns="0" rtlCol="0"/>
          <a:lstStyle/>
          <a:p>
            <a:endParaRPr sz="588"/>
          </a:p>
        </p:txBody>
      </p:sp>
      <p:sp>
        <p:nvSpPr>
          <p:cNvPr id="769" name="object 769"/>
          <p:cNvSpPr/>
          <p:nvPr/>
        </p:nvSpPr>
        <p:spPr>
          <a:xfrm>
            <a:off x="5332207" y="1469315"/>
            <a:ext cx="11953" cy="8218"/>
          </a:xfrm>
          <a:custGeom>
            <a:avLst/>
            <a:gdLst/>
            <a:ahLst/>
            <a:cxnLst/>
            <a:rect l="l" t="t" r="r" b="b"/>
            <a:pathLst>
              <a:path w="20320" h="13969">
                <a:moveTo>
                  <a:pt x="19811" y="13715"/>
                </a:moveTo>
                <a:lnTo>
                  <a:pt x="0" y="0"/>
                </a:lnTo>
                <a:lnTo>
                  <a:pt x="0" y="0"/>
                </a:lnTo>
              </a:path>
            </a:pathLst>
          </a:custGeom>
          <a:ln w="6095">
            <a:solidFill>
              <a:srgbClr val="0000FF"/>
            </a:solidFill>
          </a:ln>
        </p:spPr>
        <p:txBody>
          <a:bodyPr wrap="square" lIns="0" tIns="0" rIns="0" bIns="0" rtlCol="0"/>
          <a:lstStyle/>
          <a:p>
            <a:endParaRPr sz="588"/>
          </a:p>
        </p:txBody>
      </p:sp>
      <p:sp>
        <p:nvSpPr>
          <p:cNvPr id="770" name="object 770"/>
          <p:cNvSpPr/>
          <p:nvPr/>
        </p:nvSpPr>
        <p:spPr>
          <a:xfrm>
            <a:off x="5332207" y="1400286"/>
            <a:ext cx="11953" cy="7471"/>
          </a:xfrm>
          <a:custGeom>
            <a:avLst/>
            <a:gdLst/>
            <a:ahLst/>
            <a:cxnLst/>
            <a:rect l="l" t="t" r="r" b="b"/>
            <a:pathLst>
              <a:path w="20320" h="12700">
                <a:moveTo>
                  <a:pt x="0" y="12191"/>
                </a:moveTo>
                <a:lnTo>
                  <a:pt x="19811" y="0"/>
                </a:lnTo>
                <a:lnTo>
                  <a:pt x="19811" y="0"/>
                </a:lnTo>
              </a:path>
            </a:pathLst>
          </a:custGeom>
          <a:ln w="6095">
            <a:solidFill>
              <a:srgbClr val="0000FF"/>
            </a:solidFill>
          </a:ln>
        </p:spPr>
        <p:txBody>
          <a:bodyPr wrap="square" lIns="0" tIns="0" rIns="0" bIns="0" rtlCol="0"/>
          <a:lstStyle/>
          <a:p>
            <a:endParaRPr sz="588"/>
          </a:p>
        </p:txBody>
      </p:sp>
      <p:sp>
        <p:nvSpPr>
          <p:cNvPr id="771" name="object 771"/>
          <p:cNvSpPr/>
          <p:nvPr/>
        </p:nvSpPr>
        <p:spPr>
          <a:xfrm>
            <a:off x="5332208" y="1407458"/>
            <a:ext cx="23532" cy="31376"/>
          </a:xfrm>
          <a:custGeom>
            <a:avLst/>
            <a:gdLst/>
            <a:ahLst/>
            <a:cxnLst/>
            <a:rect l="l" t="t" r="r" b="b"/>
            <a:pathLst>
              <a:path w="40004" h="53339">
                <a:moveTo>
                  <a:pt x="0" y="53339"/>
                </a:moveTo>
                <a:lnTo>
                  <a:pt x="39623" y="27431"/>
                </a:lnTo>
                <a:lnTo>
                  <a:pt x="0" y="0"/>
                </a:lnTo>
              </a:path>
            </a:pathLst>
          </a:custGeom>
          <a:ln w="6095">
            <a:solidFill>
              <a:srgbClr val="0000FF"/>
            </a:solidFill>
          </a:ln>
        </p:spPr>
        <p:txBody>
          <a:bodyPr wrap="square" lIns="0" tIns="0" rIns="0" bIns="0" rtlCol="0"/>
          <a:lstStyle/>
          <a:p>
            <a:endParaRPr sz="588"/>
          </a:p>
        </p:txBody>
      </p:sp>
      <p:sp>
        <p:nvSpPr>
          <p:cNvPr id="772" name="object 772"/>
          <p:cNvSpPr txBox="1"/>
          <p:nvPr/>
        </p:nvSpPr>
        <p:spPr>
          <a:xfrm>
            <a:off x="5256278" y="1328797"/>
            <a:ext cx="81561" cy="202079"/>
          </a:xfrm>
          <a:prstGeom prst="rect">
            <a:avLst/>
          </a:prstGeom>
        </p:spPr>
        <p:txBody>
          <a:bodyPr vert="vert270" wrap="square" lIns="0" tIns="0" rIns="0" bIns="0" rtlCol="0">
            <a:spAutoFit/>
          </a:bodyPr>
          <a:lstStyle/>
          <a:p>
            <a:pPr marL="14567"/>
            <a:r>
              <a:rPr sz="265" dirty="0">
                <a:solidFill>
                  <a:srgbClr val="00007F"/>
                </a:solidFill>
                <a:latin typeface="Arial"/>
                <a:cs typeface="Arial"/>
              </a:rPr>
              <a:t>10.0K</a:t>
            </a:r>
            <a:r>
              <a:rPr sz="265" spc="26" dirty="0">
                <a:solidFill>
                  <a:srgbClr val="00007F"/>
                </a:solidFill>
                <a:latin typeface="Arial"/>
                <a:cs typeface="Arial"/>
              </a:rPr>
              <a:t> </a:t>
            </a:r>
            <a:r>
              <a:rPr sz="265" spc="3" dirty="0">
                <a:solidFill>
                  <a:srgbClr val="00007F"/>
                </a:solidFill>
                <a:latin typeface="Arial"/>
                <a:cs typeface="Arial"/>
              </a:rPr>
              <a:t>R4</a:t>
            </a:r>
            <a:endParaRPr sz="265">
              <a:latin typeface="Arial"/>
              <a:cs typeface="Arial"/>
            </a:endParaRPr>
          </a:p>
          <a:p>
            <a:pPr marL="7470">
              <a:spcBef>
                <a:spcPts val="35"/>
              </a:spcBef>
              <a:tabLst>
                <a:tab pos="129980" algn="l"/>
              </a:tabLst>
            </a:pPr>
            <a:r>
              <a:rPr sz="265" u="sng" spc="3" dirty="0">
                <a:uFill>
                  <a:solidFill>
                    <a:srgbClr val="FF0000"/>
                  </a:solidFill>
                </a:uFill>
                <a:latin typeface="Arial"/>
                <a:cs typeface="Arial"/>
              </a:rPr>
              <a:t>1</a:t>
            </a:r>
            <a:r>
              <a:rPr sz="265" spc="3" dirty="0">
                <a:latin typeface="Arial"/>
                <a:cs typeface="Arial"/>
              </a:rPr>
              <a:t>	</a:t>
            </a:r>
            <a:r>
              <a:rPr sz="265" u="sng" spc="3" dirty="0">
                <a:uFill>
                  <a:solidFill>
                    <a:srgbClr val="FF0000"/>
                  </a:solidFill>
                </a:uFill>
                <a:latin typeface="Arial"/>
                <a:cs typeface="Arial"/>
              </a:rPr>
              <a:t> </a:t>
            </a:r>
            <a:r>
              <a:rPr sz="265" spc="3" dirty="0">
                <a:latin typeface="Arial"/>
                <a:cs typeface="Arial"/>
              </a:rPr>
              <a:t>2</a:t>
            </a:r>
            <a:endParaRPr sz="265">
              <a:latin typeface="Arial"/>
              <a:cs typeface="Arial"/>
            </a:endParaRPr>
          </a:p>
        </p:txBody>
      </p:sp>
      <p:sp>
        <p:nvSpPr>
          <p:cNvPr id="773" name="object 773"/>
          <p:cNvSpPr/>
          <p:nvPr/>
        </p:nvSpPr>
        <p:spPr>
          <a:xfrm>
            <a:off x="5692588" y="2937734"/>
            <a:ext cx="31376" cy="23532"/>
          </a:xfrm>
          <a:custGeom>
            <a:avLst/>
            <a:gdLst/>
            <a:ahLst/>
            <a:cxnLst/>
            <a:rect l="l" t="t" r="r" b="b"/>
            <a:pathLst>
              <a:path w="53340" h="40004">
                <a:moveTo>
                  <a:pt x="53339" y="0"/>
                </a:moveTo>
                <a:lnTo>
                  <a:pt x="25907" y="39623"/>
                </a:lnTo>
                <a:lnTo>
                  <a:pt x="0" y="0"/>
                </a:lnTo>
              </a:path>
            </a:pathLst>
          </a:custGeom>
          <a:ln w="6095">
            <a:solidFill>
              <a:srgbClr val="0000FF"/>
            </a:solidFill>
          </a:ln>
        </p:spPr>
        <p:txBody>
          <a:bodyPr wrap="square" lIns="0" tIns="0" rIns="0" bIns="0" rtlCol="0"/>
          <a:lstStyle/>
          <a:p>
            <a:endParaRPr sz="588"/>
          </a:p>
        </p:txBody>
      </p:sp>
      <p:sp>
        <p:nvSpPr>
          <p:cNvPr id="774" name="object 774"/>
          <p:cNvSpPr/>
          <p:nvPr/>
        </p:nvSpPr>
        <p:spPr>
          <a:xfrm>
            <a:off x="5723965" y="2937734"/>
            <a:ext cx="7471" cy="11953"/>
          </a:xfrm>
          <a:custGeom>
            <a:avLst/>
            <a:gdLst/>
            <a:ahLst/>
            <a:cxnLst/>
            <a:rect l="l" t="t" r="r" b="b"/>
            <a:pathLst>
              <a:path w="12700" h="20320">
                <a:moveTo>
                  <a:pt x="12191" y="19811"/>
                </a:moveTo>
                <a:lnTo>
                  <a:pt x="0" y="0"/>
                </a:lnTo>
                <a:lnTo>
                  <a:pt x="0" y="0"/>
                </a:lnTo>
              </a:path>
            </a:pathLst>
          </a:custGeom>
          <a:ln w="6095">
            <a:solidFill>
              <a:srgbClr val="0000FF"/>
            </a:solidFill>
          </a:ln>
        </p:spPr>
        <p:txBody>
          <a:bodyPr wrap="square" lIns="0" tIns="0" rIns="0" bIns="0" rtlCol="0"/>
          <a:lstStyle/>
          <a:p>
            <a:endParaRPr sz="588"/>
          </a:p>
        </p:txBody>
      </p:sp>
      <p:sp>
        <p:nvSpPr>
          <p:cNvPr id="775" name="object 775"/>
          <p:cNvSpPr/>
          <p:nvPr/>
        </p:nvSpPr>
        <p:spPr>
          <a:xfrm>
            <a:off x="5654039" y="2937734"/>
            <a:ext cx="8218" cy="11953"/>
          </a:xfrm>
          <a:custGeom>
            <a:avLst/>
            <a:gdLst/>
            <a:ahLst/>
            <a:cxnLst/>
            <a:rect l="l" t="t" r="r" b="b"/>
            <a:pathLst>
              <a:path w="13970" h="20320">
                <a:moveTo>
                  <a:pt x="13715" y="0"/>
                </a:moveTo>
                <a:lnTo>
                  <a:pt x="0" y="19811"/>
                </a:lnTo>
                <a:lnTo>
                  <a:pt x="0" y="19811"/>
                </a:lnTo>
              </a:path>
            </a:pathLst>
          </a:custGeom>
          <a:ln w="6095">
            <a:solidFill>
              <a:srgbClr val="0000FF"/>
            </a:solidFill>
          </a:ln>
        </p:spPr>
        <p:txBody>
          <a:bodyPr wrap="square" lIns="0" tIns="0" rIns="0" bIns="0" rtlCol="0"/>
          <a:lstStyle/>
          <a:p>
            <a:endParaRPr sz="588"/>
          </a:p>
        </p:txBody>
      </p:sp>
      <p:sp>
        <p:nvSpPr>
          <p:cNvPr id="776" name="object 776"/>
          <p:cNvSpPr/>
          <p:nvPr/>
        </p:nvSpPr>
        <p:spPr>
          <a:xfrm>
            <a:off x="5662108" y="2937734"/>
            <a:ext cx="30629" cy="23532"/>
          </a:xfrm>
          <a:custGeom>
            <a:avLst/>
            <a:gdLst/>
            <a:ahLst/>
            <a:cxnLst/>
            <a:rect l="l" t="t" r="r" b="b"/>
            <a:pathLst>
              <a:path w="52070" h="40004">
                <a:moveTo>
                  <a:pt x="51815" y="0"/>
                </a:moveTo>
                <a:lnTo>
                  <a:pt x="25907" y="39623"/>
                </a:lnTo>
                <a:lnTo>
                  <a:pt x="0" y="0"/>
                </a:lnTo>
              </a:path>
            </a:pathLst>
          </a:custGeom>
          <a:ln w="6095">
            <a:solidFill>
              <a:srgbClr val="0000FF"/>
            </a:solidFill>
          </a:ln>
        </p:spPr>
        <p:txBody>
          <a:bodyPr wrap="square" lIns="0" tIns="0" rIns="0" bIns="0" rtlCol="0"/>
          <a:lstStyle/>
          <a:p>
            <a:endParaRPr sz="588"/>
          </a:p>
        </p:txBody>
      </p:sp>
      <p:sp>
        <p:nvSpPr>
          <p:cNvPr id="777" name="object 777"/>
          <p:cNvSpPr txBox="1"/>
          <p:nvPr/>
        </p:nvSpPr>
        <p:spPr>
          <a:xfrm>
            <a:off x="5646567" y="2860338"/>
            <a:ext cx="77321" cy="48701"/>
          </a:xfrm>
          <a:prstGeom prst="rect">
            <a:avLst/>
          </a:prstGeom>
        </p:spPr>
        <p:txBody>
          <a:bodyPr vert="horz" wrap="square" lIns="0" tIns="7844" rIns="0" bIns="0" rtlCol="0">
            <a:spAutoFit/>
          </a:bodyPr>
          <a:lstStyle/>
          <a:p>
            <a:pPr marL="7470">
              <a:spcBef>
                <a:spcPts val="62"/>
              </a:spcBef>
            </a:pPr>
            <a:r>
              <a:rPr sz="265" spc="-3" dirty="0">
                <a:solidFill>
                  <a:srgbClr val="00007F"/>
                </a:solidFill>
                <a:latin typeface="Arial"/>
                <a:cs typeface="Arial"/>
              </a:rPr>
              <a:t>R</a:t>
            </a:r>
            <a:r>
              <a:rPr sz="265" dirty="0">
                <a:solidFill>
                  <a:srgbClr val="00007F"/>
                </a:solidFill>
                <a:latin typeface="Arial"/>
                <a:cs typeface="Arial"/>
              </a:rPr>
              <a:t>1</a:t>
            </a:r>
            <a:r>
              <a:rPr sz="265" spc="3" dirty="0">
                <a:solidFill>
                  <a:srgbClr val="00007F"/>
                </a:solidFill>
                <a:latin typeface="Arial"/>
                <a:cs typeface="Arial"/>
              </a:rPr>
              <a:t>3</a:t>
            </a:r>
            <a:endParaRPr sz="265">
              <a:latin typeface="Arial"/>
              <a:cs typeface="Arial"/>
            </a:endParaRPr>
          </a:p>
        </p:txBody>
      </p:sp>
      <p:sp>
        <p:nvSpPr>
          <p:cNvPr id="778" name="object 778"/>
          <p:cNvSpPr txBox="1"/>
          <p:nvPr/>
        </p:nvSpPr>
        <p:spPr>
          <a:xfrm>
            <a:off x="5646568" y="2976879"/>
            <a:ext cx="75826" cy="48701"/>
          </a:xfrm>
          <a:prstGeom prst="rect">
            <a:avLst/>
          </a:prstGeom>
        </p:spPr>
        <p:txBody>
          <a:bodyPr vert="horz" wrap="square" lIns="0" tIns="7844" rIns="0" bIns="0" rtlCol="0">
            <a:spAutoFit/>
          </a:bodyPr>
          <a:lstStyle/>
          <a:p>
            <a:pPr marL="7470">
              <a:spcBef>
                <a:spcPts val="62"/>
              </a:spcBef>
            </a:pPr>
            <a:r>
              <a:rPr sz="265" dirty="0">
                <a:solidFill>
                  <a:srgbClr val="00007F"/>
                </a:solidFill>
                <a:latin typeface="Arial"/>
                <a:cs typeface="Arial"/>
              </a:rPr>
              <a:t>20</a:t>
            </a:r>
            <a:r>
              <a:rPr sz="265" spc="3" dirty="0">
                <a:solidFill>
                  <a:srgbClr val="00007F"/>
                </a:solidFill>
                <a:latin typeface="Arial"/>
                <a:cs typeface="Arial"/>
              </a:rPr>
              <a:t>K</a:t>
            </a:r>
            <a:endParaRPr sz="265">
              <a:latin typeface="Arial"/>
              <a:cs typeface="Arial"/>
            </a:endParaRPr>
          </a:p>
        </p:txBody>
      </p:sp>
      <p:sp>
        <p:nvSpPr>
          <p:cNvPr id="779" name="object 779"/>
          <p:cNvSpPr txBox="1"/>
          <p:nvPr/>
        </p:nvSpPr>
        <p:spPr>
          <a:xfrm>
            <a:off x="5599950" y="2897990"/>
            <a:ext cx="184897" cy="49455"/>
          </a:xfrm>
          <a:prstGeom prst="rect">
            <a:avLst/>
          </a:prstGeom>
        </p:spPr>
        <p:txBody>
          <a:bodyPr vert="horz" wrap="square" lIns="0" tIns="8591" rIns="0" bIns="0" rtlCol="0">
            <a:spAutoFit/>
          </a:bodyPr>
          <a:lstStyle/>
          <a:p>
            <a:pPr marL="7470">
              <a:spcBef>
                <a:spcPts val="67"/>
              </a:spcBef>
              <a:tabLst>
                <a:tab pos="131101" algn="l"/>
              </a:tabLst>
            </a:pPr>
            <a:r>
              <a:rPr sz="265" u="sng" spc="3" dirty="0">
                <a:uFill>
                  <a:solidFill>
                    <a:srgbClr val="FF0000"/>
                  </a:solidFill>
                </a:uFill>
                <a:latin typeface="Arial"/>
                <a:cs typeface="Arial"/>
              </a:rPr>
              <a:t>2  </a:t>
            </a:r>
            <a:r>
              <a:rPr sz="265" u="sng" spc="-6" dirty="0">
                <a:uFill>
                  <a:solidFill>
                    <a:srgbClr val="FF0000"/>
                  </a:solidFill>
                </a:uFill>
                <a:latin typeface="Arial"/>
                <a:cs typeface="Arial"/>
              </a:rPr>
              <a:t> </a:t>
            </a:r>
            <a:r>
              <a:rPr sz="265" dirty="0">
                <a:latin typeface="Arial"/>
                <a:cs typeface="Arial"/>
              </a:rPr>
              <a:t>	</a:t>
            </a: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1</a:t>
            </a:r>
            <a:endParaRPr sz="265">
              <a:latin typeface="Arial"/>
              <a:cs typeface="Arial"/>
            </a:endParaRPr>
          </a:p>
        </p:txBody>
      </p:sp>
      <p:sp>
        <p:nvSpPr>
          <p:cNvPr id="780" name="object 780"/>
          <p:cNvSpPr/>
          <p:nvPr/>
        </p:nvSpPr>
        <p:spPr>
          <a:xfrm>
            <a:off x="1355464" y="1941755"/>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81" name="object 781"/>
          <p:cNvSpPr/>
          <p:nvPr/>
        </p:nvSpPr>
        <p:spPr>
          <a:xfrm>
            <a:off x="1347395"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782" name="object 782"/>
          <p:cNvSpPr/>
          <p:nvPr/>
        </p:nvSpPr>
        <p:spPr>
          <a:xfrm>
            <a:off x="1347395"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783" name="object 783"/>
          <p:cNvSpPr/>
          <p:nvPr/>
        </p:nvSpPr>
        <p:spPr>
          <a:xfrm>
            <a:off x="1355464" y="1941755"/>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784" name="object 784"/>
          <p:cNvSpPr/>
          <p:nvPr/>
        </p:nvSpPr>
        <p:spPr>
          <a:xfrm>
            <a:off x="1510552" y="1941755"/>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85" name="object 785"/>
          <p:cNvSpPr/>
          <p:nvPr/>
        </p:nvSpPr>
        <p:spPr>
          <a:xfrm>
            <a:off x="1502485"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786" name="object 786"/>
          <p:cNvSpPr/>
          <p:nvPr/>
        </p:nvSpPr>
        <p:spPr>
          <a:xfrm>
            <a:off x="1502484"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787" name="object 787"/>
          <p:cNvSpPr/>
          <p:nvPr/>
        </p:nvSpPr>
        <p:spPr>
          <a:xfrm>
            <a:off x="1510552" y="1941755"/>
            <a:ext cx="154268" cy="0"/>
          </a:xfrm>
          <a:custGeom>
            <a:avLst/>
            <a:gdLst/>
            <a:ahLst/>
            <a:cxnLst/>
            <a:rect l="l" t="t" r="r" b="b"/>
            <a:pathLst>
              <a:path w="262255">
                <a:moveTo>
                  <a:pt x="0" y="0"/>
                </a:moveTo>
                <a:lnTo>
                  <a:pt x="262127" y="0"/>
                </a:lnTo>
              </a:path>
            </a:pathLst>
          </a:custGeom>
          <a:ln w="6095">
            <a:solidFill>
              <a:srgbClr val="7F003F"/>
            </a:solidFill>
          </a:ln>
        </p:spPr>
        <p:txBody>
          <a:bodyPr wrap="square" lIns="0" tIns="0" rIns="0" bIns="0" rtlCol="0"/>
          <a:lstStyle/>
          <a:p>
            <a:endParaRPr sz="588"/>
          </a:p>
        </p:txBody>
      </p:sp>
      <p:sp>
        <p:nvSpPr>
          <p:cNvPr id="788" name="object 788"/>
          <p:cNvSpPr/>
          <p:nvPr/>
        </p:nvSpPr>
        <p:spPr>
          <a:xfrm>
            <a:off x="1664745" y="1941755"/>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89" name="object 789"/>
          <p:cNvSpPr/>
          <p:nvPr/>
        </p:nvSpPr>
        <p:spPr>
          <a:xfrm>
            <a:off x="1657574"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790" name="object 790"/>
          <p:cNvSpPr/>
          <p:nvPr/>
        </p:nvSpPr>
        <p:spPr>
          <a:xfrm>
            <a:off x="1657574"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791" name="object 791"/>
          <p:cNvSpPr/>
          <p:nvPr/>
        </p:nvSpPr>
        <p:spPr>
          <a:xfrm>
            <a:off x="1006736"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92" name="object 792"/>
          <p:cNvSpPr/>
          <p:nvPr/>
        </p:nvSpPr>
        <p:spPr>
          <a:xfrm>
            <a:off x="1355464"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93" name="object 793"/>
          <p:cNvSpPr/>
          <p:nvPr/>
        </p:nvSpPr>
        <p:spPr>
          <a:xfrm>
            <a:off x="1510552"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94" name="object 794"/>
          <p:cNvSpPr/>
          <p:nvPr/>
        </p:nvSpPr>
        <p:spPr>
          <a:xfrm>
            <a:off x="1664745"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795" name="object 795"/>
          <p:cNvSpPr/>
          <p:nvPr/>
        </p:nvSpPr>
        <p:spPr>
          <a:xfrm>
            <a:off x="1355464" y="2174837"/>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796" name="object 796"/>
          <p:cNvSpPr/>
          <p:nvPr/>
        </p:nvSpPr>
        <p:spPr>
          <a:xfrm>
            <a:off x="1502485" y="2166770"/>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797" name="object 797"/>
          <p:cNvSpPr/>
          <p:nvPr/>
        </p:nvSpPr>
        <p:spPr>
          <a:xfrm>
            <a:off x="1502484" y="2166769"/>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798" name="object 798"/>
          <p:cNvSpPr/>
          <p:nvPr/>
        </p:nvSpPr>
        <p:spPr>
          <a:xfrm>
            <a:off x="1347395" y="2166770"/>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799" name="object 799"/>
          <p:cNvSpPr/>
          <p:nvPr/>
        </p:nvSpPr>
        <p:spPr>
          <a:xfrm>
            <a:off x="1347395" y="2166769"/>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00" name="object 800"/>
          <p:cNvSpPr/>
          <p:nvPr/>
        </p:nvSpPr>
        <p:spPr>
          <a:xfrm>
            <a:off x="1510552" y="2174837"/>
            <a:ext cx="154268" cy="0"/>
          </a:xfrm>
          <a:custGeom>
            <a:avLst/>
            <a:gdLst/>
            <a:ahLst/>
            <a:cxnLst/>
            <a:rect l="l" t="t" r="r" b="b"/>
            <a:pathLst>
              <a:path w="262255">
                <a:moveTo>
                  <a:pt x="0" y="0"/>
                </a:moveTo>
                <a:lnTo>
                  <a:pt x="262127" y="0"/>
                </a:lnTo>
              </a:path>
            </a:pathLst>
          </a:custGeom>
          <a:ln w="6095">
            <a:solidFill>
              <a:srgbClr val="7F003F"/>
            </a:solidFill>
          </a:ln>
        </p:spPr>
        <p:txBody>
          <a:bodyPr wrap="square" lIns="0" tIns="0" rIns="0" bIns="0" rtlCol="0"/>
          <a:lstStyle/>
          <a:p>
            <a:endParaRPr sz="588"/>
          </a:p>
        </p:txBody>
      </p:sp>
      <p:sp>
        <p:nvSpPr>
          <p:cNvPr id="801" name="object 801"/>
          <p:cNvSpPr/>
          <p:nvPr/>
        </p:nvSpPr>
        <p:spPr>
          <a:xfrm>
            <a:off x="2245659" y="2213385"/>
            <a:ext cx="0" cy="77321"/>
          </a:xfrm>
          <a:custGeom>
            <a:avLst/>
            <a:gdLst/>
            <a:ahLst/>
            <a:cxnLst/>
            <a:rect l="l" t="t" r="r" b="b"/>
            <a:pathLst>
              <a:path h="131444">
                <a:moveTo>
                  <a:pt x="0" y="0"/>
                </a:moveTo>
                <a:lnTo>
                  <a:pt x="0" y="131063"/>
                </a:lnTo>
              </a:path>
            </a:pathLst>
          </a:custGeom>
          <a:ln w="6095">
            <a:solidFill>
              <a:srgbClr val="7F003F"/>
            </a:solidFill>
          </a:ln>
        </p:spPr>
        <p:txBody>
          <a:bodyPr wrap="square" lIns="0" tIns="0" rIns="0" bIns="0" rtlCol="0"/>
          <a:lstStyle/>
          <a:p>
            <a:endParaRPr sz="588"/>
          </a:p>
        </p:txBody>
      </p:sp>
      <p:sp>
        <p:nvSpPr>
          <p:cNvPr id="802" name="object 802"/>
          <p:cNvSpPr/>
          <p:nvPr/>
        </p:nvSpPr>
        <p:spPr>
          <a:xfrm>
            <a:off x="3640566" y="3297218"/>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803" name="object 803"/>
          <p:cNvSpPr/>
          <p:nvPr/>
        </p:nvSpPr>
        <p:spPr>
          <a:xfrm>
            <a:off x="5228216"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04" name="object 804"/>
          <p:cNvSpPr/>
          <p:nvPr/>
        </p:nvSpPr>
        <p:spPr>
          <a:xfrm>
            <a:off x="5228216" y="2135392"/>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805" name="object 805"/>
          <p:cNvSpPr/>
          <p:nvPr/>
        </p:nvSpPr>
        <p:spPr>
          <a:xfrm>
            <a:off x="537523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06" name="object 806"/>
          <p:cNvSpPr/>
          <p:nvPr/>
        </p:nvSpPr>
        <p:spPr>
          <a:xfrm>
            <a:off x="5375237"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07" name="object 807"/>
          <p:cNvSpPr/>
          <p:nvPr/>
        </p:nvSpPr>
        <p:spPr>
          <a:xfrm>
            <a:off x="522014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08" name="object 808"/>
          <p:cNvSpPr/>
          <p:nvPr/>
        </p:nvSpPr>
        <p:spPr>
          <a:xfrm>
            <a:off x="5220148"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09" name="object 809"/>
          <p:cNvSpPr/>
          <p:nvPr/>
        </p:nvSpPr>
        <p:spPr>
          <a:xfrm>
            <a:off x="5383305"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10" name="object 810"/>
          <p:cNvSpPr/>
          <p:nvPr/>
        </p:nvSpPr>
        <p:spPr>
          <a:xfrm>
            <a:off x="5383305" y="2135392"/>
            <a:ext cx="154268" cy="0"/>
          </a:xfrm>
          <a:custGeom>
            <a:avLst/>
            <a:gdLst/>
            <a:ahLst/>
            <a:cxnLst/>
            <a:rect l="l" t="t" r="r" b="b"/>
            <a:pathLst>
              <a:path w="262254">
                <a:moveTo>
                  <a:pt x="0" y="0"/>
                </a:moveTo>
                <a:lnTo>
                  <a:pt x="262127" y="0"/>
                </a:lnTo>
              </a:path>
            </a:pathLst>
          </a:custGeom>
          <a:ln w="6095">
            <a:solidFill>
              <a:srgbClr val="7F003F"/>
            </a:solidFill>
          </a:ln>
        </p:spPr>
        <p:txBody>
          <a:bodyPr wrap="square" lIns="0" tIns="0" rIns="0" bIns="0" rtlCol="0"/>
          <a:lstStyle/>
          <a:p>
            <a:endParaRPr sz="588"/>
          </a:p>
        </p:txBody>
      </p:sp>
      <p:sp>
        <p:nvSpPr>
          <p:cNvPr id="811" name="object 811"/>
          <p:cNvSpPr/>
          <p:nvPr/>
        </p:nvSpPr>
        <p:spPr>
          <a:xfrm>
            <a:off x="5537498"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12" name="object 812"/>
          <p:cNvSpPr/>
          <p:nvPr/>
        </p:nvSpPr>
        <p:spPr>
          <a:xfrm>
            <a:off x="5228216" y="2329030"/>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13" name="object 813"/>
          <p:cNvSpPr/>
          <p:nvPr/>
        </p:nvSpPr>
        <p:spPr>
          <a:xfrm>
            <a:off x="5220148"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14" name="object 814"/>
          <p:cNvSpPr/>
          <p:nvPr/>
        </p:nvSpPr>
        <p:spPr>
          <a:xfrm>
            <a:off x="5220148"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15" name="object 815"/>
          <p:cNvSpPr/>
          <p:nvPr/>
        </p:nvSpPr>
        <p:spPr>
          <a:xfrm>
            <a:off x="5383305" y="2329030"/>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16" name="object 816"/>
          <p:cNvSpPr/>
          <p:nvPr/>
        </p:nvSpPr>
        <p:spPr>
          <a:xfrm>
            <a:off x="5375238"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17" name="object 817"/>
          <p:cNvSpPr/>
          <p:nvPr/>
        </p:nvSpPr>
        <p:spPr>
          <a:xfrm>
            <a:off x="5375237"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18" name="object 818"/>
          <p:cNvSpPr/>
          <p:nvPr/>
        </p:nvSpPr>
        <p:spPr>
          <a:xfrm>
            <a:off x="5537498" y="2329030"/>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19" name="object 819"/>
          <p:cNvSpPr/>
          <p:nvPr/>
        </p:nvSpPr>
        <p:spPr>
          <a:xfrm>
            <a:off x="5530327"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20" name="object 820"/>
          <p:cNvSpPr/>
          <p:nvPr/>
        </p:nvSpPr>
        <p:spPr>
          <a:xfrm>
            <a:off x="5530327"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21" name="object 821"/>
          <p:cNvSpPr/>
          <p:nvPr/>
        </p:nvSpPr>
        <p:spPr>
          <a:xfrm>
            <a:off x="5228216" y="2368475"/>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822" name="object 822"/>
          <p:cNvSpPr/>
          <p:nvPr/>
        </p:nvSpPr>
        <p:spPr>
          <a:xfrm>
            <a:off x="5383305" y="2368475"/>
            <a:ext cx="154268" cy="0"/>
          </a:xfrm>
          <a:custGeom>
            <a:avLst/>
            <a:gdLst/>
            <a:ahLst/>
            <a:cxnLst/>
            <a:rect l="l" t="t" r="r" b="b"/>
            <a:pathLst>
              <a:path w="262254">
                <a:moveTo>
                  <a:pt x="0" y="0"/>
                </a:moveTo>
                <a:lnTo>
                  <a:pt x="262127" y="0"/>
                </a:lnTo>
              </a:path>
            </a:pathLst>
          </a:custGeom>
          <a:ln w="6095">
            <a:solidFill>
              <a:srgbClr val="7F003F"/>
            </a:solidFill>
          </a:ln>
        </p:spPr>
        <p:txBody>
          <a:bodyPr wrap="square" lIns="0" tIns="0" rIns="0" bIns="0" rtlCol="0"/>
          <a:lstStyle/>
          <a:p>
            <a:endParaRPr sz="588"/>
          </a:p>
        </p:txBody>
      </p:sp>
      <p:sp>
        <p:nvSpPr>
          <p:cNvPr id="823" name="object 823"/>
          <p:cNvSpPr/>
          <p:nvPr/>
        </p:nvSpPr>
        <p:spPr>
          <a:xfrm>
            <a:off x="1664745" y="1941755"/>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824" name="object 824"/>
          <p:cNvSpPr/>
          <p:nvPr/>
        </p:nvSpPr>
        <p:spPr>
          <a:xfrm>
            <a:off x="1200374" y="1941755"/>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25" name="object 825"/>
          <p:cNvSpPr/>
          <p:nvPr/>
        </p:nvSpPr>
        <p:spPr>
          <a:xfrm>
            <a:off x="1192306"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826" name="object 826"/>
          <p:cNvSpPr/>
          <p:nvPr/>
        </p:nvSpPr>
        <p:spPr>
          <a:xfrm>
            <a:off x="1192305"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827" name="object 827"/>
          <p:cNvSpPr/>
          <p:nvPr/>
        </p:nvSpPr>
        <p:spPr>
          <a:xfrm>
            <a:off x="1200374" y="1941755"/>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828" name="object 828"/>
          <p:cNvSpPr txBox="1"/>
          <p:nvPr/>
        </p:nvSpPr>
        <p:spPr>
          <a:xfrm>
            <a:off x="1239520" y="1892150"/>
            <a:ext cx="72464"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V</a:t>
            </a:r>
            <a:r>
              <a:rPr sz="265" dirty="0">
                <a:solidFill>
                  <a:srgbClr val="FF0000"/>
                </a:solidFill>
                <a:latin typeface="Arial"/>
                <a:cs typeface="Arial"/>
              </a:rPr>
              <a:t>I</a:t>
            </a:r>
            <a:r>
              <a:rPr sz="265" spc="3" dirty="0">
                <a:solidFill>
                  <a:srgbClr val="FF0000"/>
                </a:solidFill>
                <a:latin typeface="Arial"/>
                <a:cs typeface="Arial"/>
              </a:rPr>
              <a:t>N</a:t>
            </a:r>
            <a:endParaRPr sz="265">
              <a:latin typeface="Arial"/>
              <a:cs typeface="Arial"/>
            </a:endParaRPr>
          </a:p>
        </p:txBody>
      </p:sp>
      <p:sp>
        <p:nvSpPr>
          <p:cNvPr id="829" name="object 829"/>
          <p:cNvSpPr/>
          <p:nvPr/>
        </p:nvSpPr>
        <p:spPr>
          <a:xfrm>
            <a:off x="1006736" y="1941755"/>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30" name="object 830"/>
          <p:cNvSpPr/>
          <p:nvPr/>
        </p:nvSpPr>
        <p:spPr>
          <a:xfrm>
            <a:off x="998668"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831" name="object 831"/>
          <p:cNvSpPr/>
          <p:nvPr/>
        </p:nvSpPr>
        <p:spPr>
          <a:xfrm>
            <a:off x="998668"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832" name="object 832"/>
          <p:cNvSpPr/>
          <p:nvPr/>
        </p:nvSpPr>
        <p:spPr>
          <a:xfrm>
            <a:off x="849853" y="1941755"/>
            <a:ext cx="352612" cy="0"/>
          </a:xfrm>
          <a:custGeom>
            <a:avLst/>
            <a:gdLst/>
            <a:ahLst/>
            <a:cxnLst/>
            <a:rect l="l" t="t" r="r" b="b"/>
            <a:pathLst>
              <a:path w="599439">
                <a:moveTo>
                  <a:pt x="0" y="0"/>
                </a:moveTo>
                <a:lnTo>
                  <a:pt x="598931" y="0"/>
                </a:lnTo>
              </a:path>
            </a:pathLst>
          </a:custGeom>
          <a:ln w="6095">
            <a:solidFill>
              <a:srgbClr val="7F003F"/>
            </a:solidFill>
          </a:ln>
        </p:spPr>
        <p:txBody>
          <a:bodyPr wrap="square" lIns="0" tIns="0" rIns="0" bIns="0" rtlCol="0"/>
          <a:lstStyle/>
          <a:p>
            <a:endParaRPr sz="588"/>
          </a:p>
        </p:txBody>
      </p:sp>
      <p:sp>
        <p:nvSpPr>
          <p:cNvPr id="833" name="object 833"/>
          <p:cNvSpPr/>
          <p:nvPr/>
        </p:nvSpPr>
        <p:spPr>
          <a:xfrm>
            <a:off x="851647" y="1941755"/>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834" name="object 834"/>
          <p:cNvSpPr/>
          <p:nvPr/>
        </p:nvSpPr>
        <p:spPr>
          <a:xfrm>
            <a:off x="851647" y="2058296"/>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835" name="object 835"/>
          <p:cNvSpPr/>
          <p:nvPr/>
        </p:nvSpPr>
        <p:spPr>
          <a:xfrm>
            <a:off x="851647" y="2174837"/>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836" name="object 836"/>
          <p:cNvSpPr/>
          <p:nvPr/>
        </p:nvSpPr>
        <p:spPr>
          <a:xfrm>
            <a:off x="1006736" y="2174837"/>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837" name="object 837"/>
          <p:cNvSpPr/>
          <p:nvPr/>
        </p:nvSpPr>
        <p:spPr>
          <a:xfrm>
            <a:off x="2555837" y="1941755"/>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838" name="object 838"/>
          <p:cNvSpPr/>
          <p:nvPr/>
        </p:nvSpPr>
        <p:spPr>
          <a:xfrm>
            <a:off x="2555837" y="2058296"/>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39" name="object 839"/>
          <p:cNvSpPr/>
          <p:nvPr/>
        </p:nvSpPr>
        <p:spPr>
          <a:xfrm>
            <a:off x="2555837" y="1941755"/>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40" name="object 840"/>
          <p:cNvSpPr/>
          <p:nvPr/>
        </p:nvSpPr>
        <p:spPr>
          <a:xfrm>
            <a:off x="1006736" y="2174837"/>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841" name="object 841"/>
          <p:cNvSpPr/>
          <p:nvPr/>
        </p:nvSpPr>
        <p:spPr>
          <a:xfrm>
            <a:off x="1192306" y="2166770"/>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842" name="object 842"/>
          <p:cNvSpPr/>
          <p:nvPr/>
        </p:nvSpPr>
        <p:spPr>
          <a:xfrm>
            <a:off x="1192305" y="2166769"/>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843" name="object 843"/>
          <p:cNvSpPr/>
          <p:nvPr/>
        </p:nvSpPr>
        <p:spPr>
          <a:xfrm>
            <a:off x="998668" y="2166770"/>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844" name="object 844"/>
          <p:cNvSpPr/>
          <p:nvPr/>
        </p:nvSpPr>
        <p:spPr>
          <a:xfrm>
            <a:off x="998668" y="2166769"/>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845" name="object 845"/>
          <p:cNvSpPr/>
          <p:nvPr/>
        </p:nvSpPr>
        <p:spPr>
          <a:xfrm>
            <a:off x="1200374"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846" name="object 846"/>
          <p:cNvSpPr/>
          <p:nvPr/>
        </p:nvSpPr>
        <p:spPr>
          <a:xfrm>
            <a:off x="1200374" y="2174837"/>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847" name="object 847"/>
          <p:cNvSpPr/>
          <p:nvPr/>
        </p:nvSpPr>
        <p:spPr>
          <a:xfrm>
            <a:off x="1858383" y="1941755"/>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848" name="object 848"/>
          <p:cNvSpPr/>
          <p:nvPr/>
        </p:nvSpPr>
        <p:spPr>
          <a:xfrm>
            <a:off x="1851212"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49" name="object 849"/>
          <p:cNvSpPr/>
          <p:nvPr/>
        </p:nvSpPr>
        <p:spPr>
          <a:xfrm>
            <a:off x="1851211"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50" name="object 850"/>
          <p:cNvSpPr/>
          <p:nvPr/>
        </p:nvSpPr>
        <p:spPr>
          <a:xfrm>
            <a:off x="1858383" y="1941755"/>
            <a:ext cx="697753" cy="0"/>
          </a:xfrm>
          <a:custGeom>
            <a:avLst/>
            <a:gdLst/>
            <a:ahLst/>
            <a:cxnLst/>
            <a:rect l="l" t="t" r="r" b="b"/>
            <a:pathLst>
              <a:path w="1186179">
                <a:moveTo>
                  <a:pt x="0" y="0"/>
                </a:moveTo>
                <a:lnTo>
                  <a:pt x="1185671" y="0"/>
                </a:lnTo>
              </a:path>
            </a:pathLst>
          </a:custGeom>
          <a:ln w="6095">
            <a:solidFill>
              <a:srgbClr val="7F003F"/>
            </a:solidFill>
          </a:ln>
        </p:spPr>
        <p:txBody>
          <a:bodyPr wrap="square" lIns="0" tIns="0" rIns="0" bIns="0" rtlCol="0"/>
          <a:lstStyle/>
          <a:p>
            <a:endParaRPr sz="588" b="1" dirty="0"/>
          </a:p>
        </p:txBody>
      </p:sp>
      <p:sp>
        <p:nvSpPr>
          <p:cNvPr id="851" name="object 851"/>
          <p:cNvSpPr/>
          <p:nvPr/>
        </p:nvSpPr>
        <p:spPr>
          <a:xfrm>
            <a:off x="2547769"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852" name="object 852"/>
          <p:cNvSpPr/>
          <p:nvPr/>
        </p:nvSpPr>
        <p:spPr>
          <a:xfrm>
            <a:off x="2547769"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853" name="object 853"/>
          <p:cNvSpPr/>
          <p:nvPr/>
        </p:nvSpPr>
        <p:spPr>
          <a:xfrm>
            <a:off x="1316915" y="2445571"/>
            <a:ext cx="77321" cy="0"/>
          </a:xfrm>
          <a:custGeom>
            <a:avLst/>
            <a:gdLst/>
            <a:ahLst/>
            <a:cxnLst/>
            <a:rect l="l" t="t" r="r" b="b"/>
            <a:pathLst>
              <a:path w="131444">
                <a:moveTo>
                  <a:pt x="0" y="0"/>
                </a:moveTo>
                <a:lnTo>
                  <a:pt x="131063" y="0"/>
                </a:lnTo>
              </a:path>
            </a:pathLst>
          </a:custGeom>
          <a:ln w="6095">
            <a:solidFill>
              <a:srgbClr val="7F003F"/>
            </a:solidFill>
          </a:ln>
        </p:spPr>
        <p:txBody>
          <a:bodyPr wrap="square" lIns="0" tIns="0" rIns="0" bIns="0" rtlCol="0"/>
          <a:lstStyle/>
          <a:p>
            <a:endParaRPr sz="588"/>
          </a:p>
        </p:txBody>
      </p:sp>
      <p:sp>
        <p:nvSpPr>
          <p:cNvPr id="854" name="object 854"/>
          <p:cNvSpPr/>
          <p:nvPr/>
        </p:nvSpPr>
        <p:spPr>
          <a:xfrm>
            <a:off x="1316915" y="2407023"/>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855" name="object 855"/>
          <p:cNvSpPr/>
          <p:nvPr/>
        </p:nvSpPr>
        <p:spPr>
          <a:xfrm>
            <a:off x="1316915" y="2251934"/>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856" name="object 856"/>
          <p:cNvSpPr/>
          <p:nvPr/>
        </p:nvSpPr>
        <p:spPr>
          <a:xfrm>
            <a:off x="2130014" y="2290482"/>
            <a:ext cx="115794" cy="0"/>
          </a:xfrm>
          <a:custGeom>
            <a:avLst/>
            <a:gdLst/>
            <a:ahLst/>
            <a:cxnLst/>
            <a:rect l="l" t="t" r="r" b="b"/>
            <a:pathLst>
              <a:path w="196850">
                <a:moveTo>
                  <a:pt x="0" y="0"/>
                </a:moveTo>
                <a:lnTo>
                  <a:pt x="196595" y="0"/>
                </a:lnTo>
              </a:path>
            </a:pathLst>
          </a:custGeom>
          <a:ln w="6095">
            <a:solidFill>
              <a:srgbClr val="7F003F"/>
            </a:solidFill>
          </a:ln>
        </p:spPr>
        <p:txBody>
          <a:bodyPr wrap="square" lIns="0" tIns="0" rIns="0" bIns="0" rtlCol="0"/>
          <a:lstStyle/>
          <a:p>
            <a:endParaRPr sz="588"/>
          </a:p>
        </p:txBody>
      </p:sp>
      <p:sp>
        <p:nvSpPr>
          <p:cNvPr id="857" name="object 857"/>
          <p:cNvSpPr/>
          <p:nvPr/>
        </p:nvSpPr>
        <p:spPr>
          <a:xfrm>
            <a:off x="2245659" y="2290482"/>
            <a:ext cx="387350" cy="0"/>
          </a:xfrm>
          <a:custGeom>
            <a:avLst/>
            <a:gdLst/>
            <a:ahLst/>
            <a:cxnLst/>
            <a:rect l="l" t="t" r="r" b="b"/>
            <a:pathLst>
              <a:path w="658495">
                <a:moveTo>
                  <a:pt x="0" y="0"/>
                </a:moveTo>
                <a:lnTo>
                  <a:pt x="658367" y="0"/>
                </a:lnTo>
              </a:path>
            </a:pathLst>
          </a:custGeom>
          <a:ln w="6095">
            <a:solidFill>
              <a:srgbClr val="7F003F"/>
            </a:solidFill>
          </a:ln>
        </p:spPr>
        <p:txBody>
          <a:bodyPr wrap="square" lIns="0" tIns="0" rIns="0" bIns="0" rtlCol="0"/>
          <a:lstStyle/>
          <a:p>
            <a:endParaRPr sz="588"/>
          </a:p>
        </p:txBody>
      </p:sp>
      <p:sp>
        <p:nvSpPr>
          <p:cNvPr id="858" name="object 858"/>
          <p:cNvSpPr/>
          <p:nvPr/>
        </p:nvSpPr>
        <p:spPr>
          <a:xfrm>
            <a:off x="2238487" y="2283311"/>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59" name="object 859"/>
          <p:cNvSpPr/>
          <p:nvPr/>
        </p:nvSpPr>
        <p:spPr>
          <a:xfrm>
            <a:off x="2238487" y="2283310"/>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60" name="object 860"/>
          <p:cNvSpPr txBox="1"/>
          <p:nvPr/>
        </p:nvSpPr>
        <p:spPr>
          <a:xfrm>
            <a:off x="2324249" y="2240877"/>
            <a:ext cx="62379"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E</a:t>
            </a:r>
            <a:r>
              <a:rPr sz="265" spc="3" dirty="0">
                <a:solidFill>
                  <a:srgbClr val="FF0000"/>
                </a:solidFill>
                <a:latin typeface="Arial"/>
                <a:cs typeface="Arial"/>
              </a:rPr>
              <a:t>N</a:t>
            </a:r>
            <a:endParaRPr sz="265">
              <a:latin typeface="Arial"/>
              <a:cs typeface="Arial"/>
            </a:endParaRPr>
          </a:p>
        </p:txBody>
      </p:sp>
      <p:sp>
        <p:nvSpPr>
          <p:cNvPr id="861" name="object 861"/>
          <p:cNvSpPr/>
          <p:nvPr/>
        </p:nvSpPr>
        <p:spPr>
          <a:xfrm>
            <a:off x="4685851" y="2755751"/>
            <a:ext cx="77321" cy="193862"/>
          </a:xfrm>
          <a:custGeom>
            <a:avLst/>
            <a:gdLst/>
            <a:ahLst/>
            <a:cxnLst/>
            <a:rect l="l" t="t" r="r" b="b"/>
            <a:pathLst>
              <a:path w="131445" h="329564">
                <a:moveTo>
                  <a:pt x="131063" y="329183"/>
                </a:moveTo>
                <a:lnTo>
                  <a:pt x="0" y="329183"/>
                </a:lnTo>
                <a:lnTo>
                  <a:pt x="0" y="0"/>
                </a:lnTo>
              </a:path>
            </a:pathLst>
          </a:custGeom>
          <a:ln w="6095">
            <a:solidFill>
              <a:srgbClr val="7F003F"/>
            </a:solidFill>
          </a:ln>
        </p:spPr>
        <p:txBody>
          <a:bodyPr wrap="square" lIns="0" tIns="0" rIns="0" bIns="0" rtlCol="0"/>
          <a:lstStyle/>
          <a:p>
            <a:endParaRPr sz="588"/>
          </a:p>
        </p:txBody>
      </p:sp>
      <p:sp>
        <p:nvSpPr>
          <p:cNvPr id="862" name="object 862"/>
          <p:cNvSpPr/>
          <p:nvPr/>
        </p:nvSpPr>
        <p:spPr>
          <a:xfrm>
            <a:off x="4685851" y="2755751"/>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863" name="object 863"/>
          <p:cNvSpPr/>
          <p:nvPr/>
        </p:nvSpPr>
        <p:spPr>
          <a:xfrm>
            <a:off x="4918038" y="2949388"/>
            <a:ext cx="78068" cy="0"/>
          </a:xfrm>
          <a:custGeom>
            <a:avLst/>
            <a:gdLst/>
            <a:ahLst/>
            <a:cxnLst/>
            <a:rect l="l" t="t" r="r" b="b"/>
            <a:pathLst>
              <a:path w="132715">
                <a:moveTo>
                  <a:pt x="0" y="0"/>
                </a:moveTo>
                <a:lnTo>
                  <a:pt x="132587" y="0"/>
                </a:lnTo>
              </a:path>
            </a:pathLst>
          </a:custGeom>
          <a:ln w="6095">
            <a:solidFill>
              <a:srgbClr val="7F003F"/>
            </a:solidFill>
          </a:ln>
        </p:spPr>
        <p:txBody>
          <a:bodyPr wrap="square" lIns="0" tIns="0" rIns="0" bIns="0" rtlCol="0"/>
          <a:lstStyle/>
          <a:p>
            <a:endParaRPr sz="588"/>
          </a:p>
        </p:txBody>
      </p:sp>
      <p:sp>
        <p:nvSpPr>
          <p:cNvPr id="864" name="object 864"/>
          <p:cNvSpPr/>
          <p:nvPr/>
        </p:nvSpPr>
        <p:spPr>
          <a:xfrm>
            <a:off x="5421854" y="2949388"/>
            <a:ext cx="0" cy="348129"/>
          </a:xfrm>
          <a:custGeom>
            <a:avLst/>
            <a:gdLst/>
            <a:ahLst/>
            <a:cxnLst/>
            <a:rect l="l" t="t" r="r" b="b"/>
            <a:pathLst>
              <a:path h="591820">
                <a:moveTo>
                  <a:pt x="0" y="0"/>
                </a:moveTo>
                <a:lnTo>
                  <a:pt x="0" y="591311"/>
                </a:lnTo>
              </a:path>
            </a:pathLst>
          </a:custGeom>
          <a:ln w="6095">
            <a:solidFill>
              <a:srgbClr val="7F003F"/>
            </a:solidFill>
          </a:ln>
        </p:spPr>
        <p:txBody>
          <a:bodyPr wrap="square" lIns="0" tIns="0" rIns="0" bIns="0" rtlCol="0"/>
          <a:lstStyle/>
          <a:p>
            <a:endParaRPr sz="588"/>
          </a:p>
        </p:txBody>
      </p:sp>
      <p:sp>
        <p:nvSpPr>
          <p:cNvPr id="865" name="object 865"/>
          <p:cNvSpPr/>
          <p:nvPr/>
        </p:nvSpPr>
        <p:spPr>
          <a:xfrm>
            <a:off x="5413785"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66" name="object 866"/>
          <p:cNvSpPr/>
          <p:nvPr/>
        </p:nvSpPr>
        <p:spPr>
          <a:xfrm>
            <a:off x="5413785"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67" name="object 867"/>
          <p:cNvSpPr/>
          <p:nvPr/>
        </p:nvSpPr>
        <p:spPr>
          <a:xfrm>
            <a:off x="5413785" y="329004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68" name="object 868"/>
          <p:cNvSpPr/>
          <p:nvPr/>
        </p:nvSpPr>
        <p:spPr>
          <a:xfrm>
            <a:off x="5413785" y="329004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69" name="object 869"/>
          <p:cNvSpPr/>
          <p:nvPr/>
        </p:nvSpPr>
        <p:spPr>
          <a:xfrm>
            <a:off x="5421854" y="3297218"/>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870" name="object 870"/>
          <p:cNvSpPr/>
          <p:nvPr/>
        </p:nvSpPr>
        <p:spPr>
          <a:xfrm>
            <a:off x="5421854" y="3297218"/>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71" name="object 871"/>
          <p:cNvSpPr/>
          <p:nvPr/>
        </p:nvSpPr>
        <p:spPr>
          <a:xfrm>
            <a:off x="5537498" y="3297218"/>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72" name="object 872"/>
          <p:cNvSpPr/>
          <p:nvPr/>
        </p:nvSpPr>
        <p:spPr>
          <a:xfrm>
            <a:off x="5421854" y="3413759"/>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73" name="object 873"/>
          <p:cNvSpPr/>
          <p:nvPr/>
        </p:nvSpPr>
        <p:spPr>
          <a:xfrm>
            <a:off x="5421854" y="3413760"/>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874" name="object 874"/>
          <p:cNvSpPr/>
          <p:nvPr/>
        </p:nvSpPr>
        <p:spPr>
          <a:xfrm>
            <a:off x="5413785" y="352223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75" name="object 875"/>
          <p:cNvSpPr/>
          <p:nvPr/>
        </p:nvSpPr>
        <p:spPr>
          <a:xfrm>
            <a:off x="5413785" y="352223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76" name="object 876"/>
          <p:cNvSpPr/>
          <p:nvPr/>
        </p:nvSpPr>
        <p:spPr>
          <a:xfrm>
            <a:off x="5413785" y="3405692"/>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877" name="object 877"/>
          <p:cNvSpPr/>
          <p:nvPr/>
        </p:nvSpPr>
        <p:spPr>
          <a:xfrm>
            <a:off x="5413785" y="3405692"/>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878" name="object 878"/>
          <p:cNvSpPr/>
          <p:nvPr/>
        </p:nvSpPr>
        <p:spPr>
          <a:xfrm>
            <a:off x="5537498" y="3413759"/>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79" name="object 879"/>
          <p:cNvSpPr/>
          <p:nvPr/>
        </p:nvSpPr>
        <p:spPr>
          <a:xfrm>
            <a:off x="5421854" y="3530301"/>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880" name="object 880"/>
          <p:cNvSpPr/>
          <p:nvPr/>
        </p:nvSpPr>
        <p:spPr>
          <a:xfrm>
            <a:off x="5413785" y="363877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81" name="object 881"/>
          <p:cNvSpPr/>
          <p:nvPr/>
        </p:nvSpPr>
        <p:spPr>
          <a:xfrm>
            <a:off x="5413785" y="3638774"/>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82" name="object 882"/>
          <p:cNvSpPr/>
          <p:nvPr/>
        </p:nvSpPr>
        <p:spPr>
          <a:xfrm>
            <a:off x="5421854" y="353030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83" name="object 883"/>
          <p:cNvSpPr/>
          <p:nvPr/>
        </p:nvSpPr>
        <p:spPr>
          <a:xfrm>
            <a:off x="5537498" y="3530301"/>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84" name="object 884"/>
          <p:cNvSpPr/>
          <p:nvPr/>
        </p:nvSpPr>
        <p:spPr>
          <a:xfrm>
            <a:off x="5886225" y="3530301"/>
            <a:ext cx="78068" cy="0"/>
          </a:xfrm>
          <a:custGeom>
            <a:avLst/>
            <a:gdLst/>
            <a:ahLst/>
            <a:cxnLst/>
            <a:rect l="l" t="t" r="r" b="b"/>
            <a:pathLst>
              <a:path w="132715">
                <a:moveTo>
                  <a:pt x="0" y="0"/>
                </a:moveTo>
                <a:lnTo>
                  <a:pt x="132587" y="0"/>
                </a:lnTo>
              </a:path>
            </a:pathLst>
          </a:custGeom>
          <a:ln w="6095">
            <a:solidFill>
              <a:srgbClr val="7F003F"/>
            </a:solidFill>
          </a:ln>
        </p:spPr>
        <p:txBody>
          <a:bodyPr wrap="square" lIns="0" tIns="0" rIns="0" bIns="0" rtlCol="0"/>
          <a:lstStyle/>
          <a:p>
            <a:endParaRPr sz="588"/>
          </a:p>
        </p:txBody>
      </p:sp>
      <p:sp>
        <p:nvSpPr>
          <p:cNvPr id="885" name="object 885"/>
          <p:cNvSpPr/>
          <p:nvPr/>
        </p:nvSpPr>
        <p:spPr>
          <a:xfrm>
            <a:off x="5964218" y="3530301"/>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886" name="object 886"/>
          <p:cNvSpPr/>
          <p:nvPr/>
        </p:nvSpPr>
        <p:spPr>
          <a:xfrm>
            <a:off x="5421854" y="3645945"/>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887" name="object 887"/>
          <p:cNvSpPr/>
          <p:nvPr/>
        </p:nvSpPr>
        <p:spPr>
          <a:xfrm>
            <a:off x="5421854" y="3645945"/>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88" name="object 888"/>
          <p:cNvSpPr/>
          <p:nvPr/>
        </p:nvSpPr>
        <p:spPr>
          <a:xfrm>
            <a:off x="5537498" y="3645945"/>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89" name="object 889"/>
          <p:cNvSpPr/>
          <p:nvPr/>
        </p:nvSpPr>
        <p:spPr>
          <a:xfrm>
            <a:off x="5421854" y="3762486"/>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90" name="object 890"/>
          <p:cNvSpPr/>
          <p:nvPr/>
        </p:nvSpPr>
        <p:spPr>
          <a:xfrm>
            <a:off x="5421854" y="3762487"/>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891" name="object 891"/>
          <p:cNvSpPr/>
          <p:nvPr/>
        </p:nvSpPr>
        <p:spPr>
          <a:xfrm>
            <a:off x="5413785" y="387096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92" name="object 892"/>
          <p:cNvSpPr/>
          <p:nvPr/>
        </p:nvSpPr>
        <p:spPr>
          <a:xfrm>
            <a:off x="5413785" y="387096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93" name="object 893"/>
          <p:cNvSpPr/>
          <p:nvPr/>
        </p:nvSpPr>
        <p:spPr>
          <a:xfrm>
            <a:off x="5413785" y="3754419"/>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894" name="object 894"/>
          <p:cNvSpPr/>
          <p:nvPr/>
        </p:nvSpPr>
        <p:spPr>
          <a:xfrm>
            <a:off x="5413785" y="3754418"/>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895" name="object 895"/>
          <p:cNvSpPr/>
          <p:nvPr/>
        </p:nvSpPr>
        <p:spPr>
          <a:xfrm>
            <a:off x="5537498" y="3762486"/>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96" name="object 896"/>
          <p:cNvSpPr/>
          <p:nvPr/>
        </p:nvSpPr>
        <p:spPr>
          <a:xfrm>
            <a:off x="5421854" y="387813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97" name="object 897"/>
          <p:cNvSpPr/>
          <p:nvPr/>
        </p:nvSpPr>
        <p:spPr>
          <a:xfrm>
            <a:off x="5537498" y="3878131"/>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898" name="object 898"/>
          <p:cNvSpPr/>
          <p:nvPr/>
        </p:nvSpPr>
        <p:spPr>
          <a:xfrm>
            <a:off x="5964218" y="2522668"/>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899" name="object 899"/>
          <p:cNvSpPr/>
          <p:nvPr/>
        </p:nvSpPr>
        <p:spPr>
          <a:xfrm>
            <a:off x="5964218" y="275575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00" name="object 900"/>
          <p:cNvSpPr/>
          <p:nvPr/>
        </p:nvSpPr>
        <p:spPr>
          <a:xfrm>
            <a:off x="5956151"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01" name="object 901"/>
          <p:cNvSpPr/>
          <p:nvPr/>
        </p:nvSpPr>
        <p:spPr>
          <a:xfrm>
            <a:off x="5956150"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02" name="object 902"/>
          <p:cNvSpPr txBox="1"/>
          <p:nvPr/>
        </p:nvSpPr>
        <p:spPr>
          <a:xfrm>
            <a:off x="5964814" y="2706145"/>
            <a:ext cx="81803"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NA</a:t>
            </a:r>
            <a:r>
              <a:rPr sz="265" spc="3" dirty="0">
                <a:solidFill>
                  <a:srgbClr val="FF0000"/>
                </a:solidFill>
                <a:latin typeface="Arial"/>
                <a:cs typeface="Arial"/>
              </a:rPr>
              <a:t>+</a:t>
            </a:r>
            <a:endParaRPr sz="265">
              <a:latin typeface="Arial"/>
              <a:cs typeface="Arial"/>
            </a:endParaRPr>
          </a:p>
        </p:txBody>
      </p:sp>
      <p:sp>
        <p:nvSpPr>
          <p:cNvPr id="903" name="object 903"/>
          <p:cNvSpPr/>
          <p:nvPr/>
        </p:nvSpPr>
        <p:spPr>
          <a:xfrm>
            <a:off x="5964218" y="2522668"/>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04" name="object 904"/>
          <p:cNvSpPr/>
          <p:nvPr/>
        </p:nvSpPr>
        <p:spPr>
          <a:xfrm>
            <a:off x="5964218" y="2716306"/>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05" name="object 905"/>
          <p:cNvSpPr/>
          <p:nvPr/>
        </p:nvSpPr>
        <p:spPr>
          <a:xfrm>
            <a:off x="5770581" y="2949388"/>
            <a:ext cx="97118" cy="0"/>
          </a:xfrm>
          <a:custGeom>
            <a:avLst/>
            <a:gdLst/>
            <a:ahLst/>
            <a:cxnLst/>
            <a:rect l="l" t="t" r="r" b="b"/>
            <a:pathLst>
              <a:path w="165100">
                <a:moveTo>
                  <a:pt x="0" y="0"/>
                </a:moveTo>
                <a:lnTo>
                  <a:pt x="164591" y="0"/>
                </a:lnTo>
              </a:path>
            </a:pathLst>
          </a:custGeom>
          <a:ln w="6095">
            <a:solidFill>
              <a:srgbClr val="7F003F"/>
            </a:solidFill>
          </a:ln>
        </p:spPr>
        <p:txBody>
          <a:bodyPr wrap="square" lIns="0" tIns="0" rIns="0" bIns="0" rtlCol="0"/>
          <a:lstStyle/>
          <a:p>
            <a:endParaRPr sz="588"/>
          </a:p>
        </p:txBody>
      </p:sp>
      <p:sp>
        <p:nvSpPr>
          <p:cNvPr id="906" name="object 906"/>
          <p:cNvSpPr/>
          <p:nvPr/>
        </p:nvSpPr>
        <p:spPr>
          <a:xfrm>
            <a:off x="5867399" y="2755751"/>
            <a:ext cx="0" cy="193862"/>
          </a:xfrm>
          <a:custGeom>
            <a:avLst/>
            <a:gdLst/>
            <a:ahLst/>
            <a:cxnLst/>
            <a:rect l="l" t="t" r="r" b="b"/>
            <a:pathLst>
              <a:path h="329564">
                <a:moveTo>
                  <a:pt x="0" y="0"/>
                </a:moveTo>
                <a:lnTo>
                  <a:pt x="0" y="329183"/>
                </a:lnTo>
              </a:path>
            </a:pathLst>
          </a:custGeom>
          <a:ln w="6095">
            <a:solidFill>
              <a:srgbClr val="7F003F"/>
            </a:solidFill>
          </a:ln>
        </p:spPr>
        <p:txBody>
          <a:bodyPr wrap="square" lIns="0" tIns="0" rIns="0" bIns="0" rtlCol="0"/>
          <a:lstStyle/>
          <a:p>
            <a:endParaRPr sz="588"/>
          </a:p>
        </p:txBody>
      </p:sp>
      <p:sp>
        <p:nvSpPr>
          <p:cNvPr id="907" name="object 907"/>
          <p:cNvSpPr/>
          <p:nvPr/>
        </p:nvSpPr>
        <p:spPr>
          <a:xfrm>
            <a:off x="5859332"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08" name="object 908"/>
          <p:cNvSpPr/>
          <p:nvPr/>
        </p:nvSpPr>
        <p:spPr>
          <a:xfrm>
            <a:off x="5859332"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09" name="object 909"/>
          <p:cNvSpPr/>
          <p:nvPr/>
        </p:nvSpPr>
        <p:spPr>
          <a:xfrm>
            <a:off x="5421854" y="2949388"/>
            <a:ext cx="193862" cy="0"/>
          </a:xfrm>
          <a:custGeom>
            <a:avLst/>
            <a:gdLst/>
            <a:ahLst/>
            <a:cxnLst/>
            <a:rect l="l" t="t" r="r" b="b"/>
            <a:pathLst>
              <a:path w="329565">
                <a:moveTo>
                  <a:pt x="0" y="0"/>
                </a:moveTo>
                <a:lnTo>
                  <a:pt x="329183" y="0"/>
                </a:lnTo>
              </a:path>
            </a:pathLst>
          </a:custGeom>
          <a:ln w="6095">
            <a:solidFill>
              <a:srgbClr val="7F003F"/>
            </a:solidFill>
          </a:ln>
        </p:spPr>
        <p:txBody>
          <a:bodyPr wrap="square" lIns="0" tIns="0" rIns="0" bIns="0" rtlCol="0"/>
          <a:lstStyle/>
          <a:p>
            <a:endParaRPr sz="588"/>
          </a:p>
        </p:txBody>
      </p:sp>
      <p:sp>
        <p:nvSpPr>
          <p:cNvPr id="910" name="object 910"/>
          <p:cNvSpPr/>
          <p:nvPr/>
        </p:nvSpPr>
        <p:spPr>
          <a:xfrm>
            <a:off x="5809129" y="2755751"/>
            <a:ext cx="58271" cy="0"/>
          </a:xfrm>
          <a:custGeom>
            <a:avLst/>
            <a:gdLst/>
            <a:ahLst/>
            <a:cxnLst/>
            <a:rect l="l" t="t" r="r" b="b"/>
            <a:pathLst>
              <a:path w="99059">
                <a:moveTo>
                  <a:pt x="0" y="0"/>
                </a:moveTo>
                <a:lnTo>
                  <a:pt x="99059" y="0"/>
                </a:lnTo>
              </a:path>
            </a:pathLst>
          </a:custGeom>
          <a:ln w="6095">
            <a:solidFill>
              <a:srgbClr val="7F003F"/>
            </a:solidFill>
          </a:ln>
        </p:spPr>
        <p:txBody>
          <a:bodyPr wrap="square" lIns="0" tIns="0" rIns="0" bIns="0" rtlCol="0"/>
          <a:lstStyle/>
          <a:p>
            <a:endParaRPr sz="588"/>
          </a:p>
        </p:txBody>
      </p:sp>
      <p:sp>
        <p:nvSpPr>
          <p:cNvPr id="911" name="object 911"/>
          <p:cNvSpPr txBox="1"/>
          <p:nvPr/>
        </p:nvSpPr>
        <p:spPr>
          <a:xfrm>
            <a:off x="4097468" y="1852706"/>
            <a:ext cx="170329" cy="49455"/>
          </a:xfrm>
          <a:prstGeom prst="rect">
            <a:avLst/>
          </a:prstGeom>
        </p:spPr>
        <p:txBody>
          <a:bodyPr vert="horz" wrap="square" lIns="0" tIns="8591" rIns="0" bIns="0" rtlCol="0">
            <a:spAutoFit/>
          </a:bodyPr>
          <a:lstStyle/>
          <a:p>
            <a:pPr marL="7470">
              <a:spcBef>
                <a:spcPts val="67"/>
              </a:spcBef>
            </a:pPr>
            <a:r>
              <a:rPr sz="265" u="sng" spc="-15" dirty="0">
                <a:solidFill>
                  <a:srgbClr val="FF0000"/>
                </a:solidFill>
                <a:uFill>
                  <a:solidFill>
                    <a:srgbClr val="7F003F"/>
                  </a:solidFill>
                </a:uFill>
                <a:latin typeface="Arial"/>
                <a:cs typeface="Arial"/>
              </a:rPr>
              <a:t> </a:t>
            </a:r>
            <a:r>
              <a:rPr sz="265" u="sng" dirty="0">
                <a:solidFill>
                  <a:srgbClr val="FF0000"/>
                </a:solidFill>
                <a:uFill>
                  <a:solidFill>
                    <a:srgbClr val="7F003F"/>
                  </a:solidFill>
                </a:uFill>
                <a:latin typeface="Arial"/>
                <a:cs typeface="Arial"/>
              </a:rPr>
              <a:t>BST</a:t>
            </a:r>
            <a:r>
              <a:rPr sz="265" u="sng" spc="21" dirty="0">
                <a:solidFill>
                  <a:srgbClr val="FF0000"/>
                </a:solidFill>
                <a:uFill>
                  <a:solidFill>
                    <a:srgbClr val="7F003F"/>
                  </a:solidFill>
                </a:uFill>
                <a:latin typeface="Arial"/>
                <a:cs typeface="Arial"/>
              </a:rPr>
              <a:t> </a:t>
            </a:r>
            <a:r>
              <a:rPr sz="265" u="sng" spc="3" dirty="0">
                <a:uFill>
                  <a:solidFill>
                    <a:srgbClr val="7F003F"/>
                  </a:solidFill>
                </a:uFill>
                <a:latin typeface="Arial"/>
                <a:cs typeface="Arial"/>
              </a:rPr>
              <a:t>2</a:t>
            </a:r>
            <a:r>
              <a:rPr sz="265" u="sng" spc="-6" dirty="0">
                <a:uFill>
                  <a:solidFill>
                    <a:srgbClr val="7F003F"/>
                  </a:solidFill>
                </a:uFill>
                <a:latin typeface="Arial"/>
                <a:cs typeface="Arial"/>
              </a:rPr>
              <a:t> </a:t>
            </a:r>
            <a:endParaRPr sz="265">
              <a:latin typeface="Arial"/>
              <a:cs typeface="Arial"/>
            </a:endParaRPr>
          </a:p>
        </p:txBody>
      </p:sp>
      <p:sp>
        <p:nvSpPr>
          <p:cNvPr id="912" name="object 912"/>
          <p:cNvSpPr/>
          <p:nvPr/>
        </p:nvSpPr>
        <p:spPr>
          <a:xfrm>
            <a:off x="4415118" y="2096844"/>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913" name="object 913"/>
          <p:cNvSpPr/>
          <p:nvPr/>
        </p:nvSpPr>
        <p:spPr>
          <a:xfrm>
            <a:off x="4415118" y="2135392"/>
            <a:ext cx="232335" cy="0"/>
          </a:xfrm>
          <a:custGeom>
            <a:avLst/>
            <a:gdLst/>
            <a:ahLst/>
            <a:cxnLst/>
            <a:rect l="l" t="t" r="r" b="b"/>
            <a:pathLst>
              <a:path w="394970">
                <a:moveTo>
                  <a:pt x="0" y="0"/>
                </a:moveTo>
                <a:lnTo>
                  <a:pt x="394715" y="0"/>
                </a:lnTo>
              </a:path>
            </a:pathLst>
          </a:custGeom>
          <a:ln w="6095">
            <a:solidFill>
              <a:srgbClr val="7F003F"/>
            </a:solidFill>
          </a:ln>
        </p:spPr>
        <p:txBody>
          <a:bodyPr wrap="square" lIns="0" tIns="0" rIns="0" bIns="0" rtlCol="0"/>
          <a:lstStyle/>
          <a:p>
            <a:endParaRPr sz="588"/>
          </a:p>
        </p:txBody>
      </p:sp>
      <p:sp>
        <p:nvSpPr>
          <p:cNvPr id="914" name="object 914"/>
          <p:cNvSpPr/>
          <p:nvPr/>
        </p:nvSpPr>
        <p:spPr>
          <a:xfrm>
            <a:off x="4407050"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15" name="object 915"/>
          <p:cNvSpPr/>
          <p:nvPr/>
        </p:nvSpPr>
        <p:spPr>
          <a:xfrm>
            <a:off x="4407049"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16" name="object 916"/>
          <p:cNvSpPr/>
          <p:nvPr/>
        </p:nvSpPr>
        <p:spPr>
          <a:xfrm>
            <a:off x="4104938" y="2174837"/>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17" name="object 917"/>
          <p:cNvSpPr/>
          <p:nvPr/>
        </p:nvSpPr>
        <p:spPr>
          <a:xfrm>
            <a:off x="4174864" y="216677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18" name="object 918"/>
          <p:cNvSpPr/>
          <p:nvPr/>
        </p:nvSpPr>
        <p:spPr>
          <a:xfrm>
            <a:off x="4174863" y="2166769"/>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19" name="object 919"/>
          <p:cNvSpPr/>
          <p:nvPr/>
        </p:nvSpPr>
        <p:spPr>
          <a:xfrm>
            <a:off x="4104939" y="2096844"/>
            <a:ext cx="310403" cy="78068"/>
          </a:xfrm>
          <a:custGeom>
            <a:avLst/>
            <a:gdLst/>
            <a:ahLst/>
            <a:cxnLst/>
            <a:rect l="l" t="t" r="r" b="b"/>
            <a:pathLst>
              <a:path w="527684" h="132714">
                <a:moveTo>
                  <a:pt x="0" y="0"/>
                </a:moveTo>
                <a:lnTo>
                  <a:pt x="131063" y="0"/>
                </a:lnTo>
                <a:lnTo>
                  <a:pt x="131063" y="132587"/>
                </a:lnTo>
                <a:lnTo>
                  <a:pt x="527303" y="132587"/>
                </a:lnTo>
              </a:path>
            </a:pathLst>
          </a:custGeom>
          <a:ln w="6095">
            <a:solidFill>
              <a:srgbClr val="7F003F"/>
            </a:solidFill>
          </a:ln>
        </p:spPr>
        <p:txBody>
          <a:bodyPr wrap="square" lIns="0" tIns="0" rIns="0" bIns="0" rtlCol="0"/>
          <a:lstStyle/>
          <a:p>
            <a:endParaRPr sz="588"/>
          </a:p>
        </p:txBody>
      </p:sp>
      <p:sp>
        <p:nvSpPr>
          <p:cNvPr id="920" name="object 920"/>
          <p:cNvSpPr txBox="1"/>
          <p:nvPr/>
        </p:nvSpPr>
        <p:spPr>
          <a:xfrm>
            <a:off x="4260623" y="2125232"/>
            <a:ext cx="70224"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S</a:t>
            </a:r>
            <a:r>
              <a:rPr sz="265" spc="6" dirty="0">
                <a:solidFill>
                  <a:srgbClr val="FF0000"/>
                </a:solidFill>
                <a:latin typeface="Arial"/>
                <a:cs typeface="Arial"/>
              </a:rPr>
              <a:t>W</a:t>
            </a:r>
            <a:endParaRPr sz="265">
              <a:latin typeface="Arial"/>
              <a:cs typeface="Arial"/>
            </a:endParaRPr>
          </a:p>
        </p:txBody>
      </p:sp>
      <p:sp>
        <p:nvSpPr>
          <p:cNvPr id="921" name="object 921"/>
          <p:cNvSpPr/>
          <p:nvPr/>
        </p:nvSpPr>
        <p:spPr>
          <a:xfrm>
            <a:off x="4415118"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22" name="object 922"/>
          <p:cNvSpPr/>
          <p:nvPr/>
        </p:nvSpPr>
        <p:spPr>
          <a:xfrm>
            <a:off x="4956585" y="2135392"/>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923" name="object 923"/>
          <p:cNvSpPr/>
          <p:nvPr/>
        </p:nvSpPr>
        <p:spPr>
          <a:xfrm>
            <a:off x="5065059" y="2128221"/>
            <a:ext cx="15314" cy="14568"/>
          </a:xfrm>
          <a:custGeom>
            <a:avLst/>
            <a:gdLst/>
            <a:ahLst/>
            <a:cxnLst/>
            <a:rect l="l" t="t" r="r" b="b"/>
            <a:pathLst>
              <a:path w="26034"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924" name="object 924"/>
          <p:cNvSpPr/>
          <p:nvPr/>
        </p:nvSpPr>
        <p:spPr>
          <a:xfrm>
            <a:off x="5065059" y="2128221"/>
            <a:ext cx="15314" cy="14568"/>
          </a:xfrm>
          <a:custGeom>
            <a:avLst/>
            <a:gdLst/>
            <a:ahLst/>
            <a:cxnLst/>
            <a:rect l="l" t="t" r="r" b="b"/>
            <a:pathLst>
              <a:path w="26034"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925" name="object 925"/>
          <p:cNvSpPr/>
          <p:nvPr/>
        </p:nvSpPr>
        <p:spPr>
          <a:xfrm>
            <a:off x="6118412" y="2290482"/>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926" name="object 926"/>
          <p:cNvSpPr/>
          <p:nvPr/>
        </p:nvSpPr>
        <p:spPr>
          <a:xfrm>
            <a:off x="5073126" y="2135392"/>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27" name="object 927"/>
          <p:cNvSpPr/>
          <p:nvPr/>
        </p:nvSpPr>
        <p:spPr>
          <a:xfrm>
            <a:off x="5073127" y="2135392"/>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928" name="object 928"/>
          <p:cNvSpPr/>
          <p:nvPr/>
        </p:nvSpPr>
        <p:spPr>
          <a:xfrm>
            <a:off x="5073126" y="2329030"/>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29" name="object 929"/>
          <p:cNvSpPr/>
          <p:nvPr/>
        </p:nvSpPr>
        <p:spPr>
          <a:xfrm>
            <a:off x="5073127" y="2368475"/>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930" name="object 930"/>
          <p:cNvSpPr/>
          <p:nvPr/>
        </p:nvSpPr>
        <p:spPr>
          <a:xfrm>
            <a:off x="5731136" y="2329030"/>
            <a:ext cx="0" cy="39594"/>
          </a:xfrm>
          <a:custGeom>
            <a:avLst/>
            <a:gdLst/>
            <a:ahLst/>
            <a:cxnLst/>
            <a:rect l="l" t="t" r="r" b="b"/>
            <a:pathLst>
              <a:path h="67310">
                <a:moveTo>
                  <a:pt x="0" y="0"/>
                </a:moveTo>
                <a:lnTo>
                  <a:pt x="0" y="67055"/>
                </a:lnTo>
              </a:path>
            </a:pathLst>
          </a:custGeom>
          <a:ln w="6095">
            <a:solidFill>
              <a:srgbClr val="7F003F"/>
            </a:solidFill>
          </a:ln>
        </p:spPr>
        <p:txBody>
          <a:bodyPr wrap="square" lIns="0" tIns="0" rIns="0" bIns="0" rtlCol="0"/>
          <a:lstStyle/>
          <a:p>
            <a:endParaRPr sz="588"/>
          </a:p>
        </p:txBody>
      </p:sp>
      <p:sp>
        <p:nvSpPr>
          <p:cNvPr id="931" name="object 931"/>
          <p:cNvSpPr/>
          <p:nvPr/>
        </p:nvSpPr>
        <p:spPr>
          <a:xfrm>
            <a:off x="5723965"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32" name="object 932"/>
          <p:cNvSpPr/>
          <p:nvPr/>
        </p:nvSpPr>
        <p:spPr>
          <a:xfrm>
            <a:off x="5723965"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33" name="object 933"/>
          <p:cNvSpPr/>
          <p:nvPr/>
        </p:nvSpPr>
        <p:spPr>
          <a:xfrm>
            <a:off x="5537498" y="2368475"/>
            <a:ext cx="193862" cy="0"/>
          </a:xfrm>
          <a:custGeom>
            <a:avLst/>
            <a:gdLst/>
            <a:ahLst/>
            <a:cxnLst/>
            <a:rect l="l" t="t" r="r" b="b"/>
            <a:pathLst>
              <a:path w="329565">
                <a:moveTo>
                  <a:pt x="0" y="0"/>
                </a:moveTo>
                <a:lnTo>
                  <a:pt x="329183" y="0"/>
                </a:lnTo>
              </a:path>
            </a:pathLst>
          </a:custGeom>
          <a:ln w="6095">
            <a:solidFill>
              <a:srgbClr val="7F003F"/>
            </a:solidFill>
          </a:ln>
        </p:spPr>
        <p:txBody>
          <a:bodyPr wrap="square" lIns="0" tIns="0" rIns="0" bIns="0" rtlCol="0"/>
          <a:lstStyle/>
          <a:p>
            <a:endParaRPr sz="588"/>
          </a:p>
        </p:txBody>
      </p:sp>
      <p:sp>
        <p:nvSpPr>
          <p:cNvPr id="934" name="object 934"/>
          <p:cNvSpPr/>
          <p:nvPr/>
        </p:nvSpPr>
        <p:spPr>
          <a:xfrm>
            <a:off x="5537498" y="2135392"/>
            <a:ext cx="193862" cy="39594"/>
          </a:xfrm>
          <a:custGeom>
            <a:avLst/>
            <a:gdLst/>
            <a:ahLst/>
            <a:cxnLst/>
            <a:rect l="l" t="t" r="r" b="b"/>
            <a:pathLst>
              <a:path w="329565" h="67310">
                <a:moveTo>
                  <a:pt x="329183" y="67055"/>
                </a:moveTo>
                <a:lnTo>
                  <a:pt x="329183" y="0"/>
                </a:lnTo>
                <a:lnTo>
                  <a:pt x="0" y="0"/>
                </a:lnTo>
              </a:path>
            </a:pathLst>
          </a:custGeom>
          <a:ln w="6095">
            <a:solidFill>
              <a:srgbClr val="7F003F"/>
            </a:solidFill>
          </a:ln>
        </p:spPr>
        <p:txBody>
          <a:bodyPr wrap="square" lIns="0" tIns="0" rIns="0" bIns="0" rtlCol="0"/>
          <a:lstStyle/>
          <a:p>
            <a:endParaRPr sz="588"/>
          </a:p>
        </p:txBody>
      </p:sp>
      <p:sp>
        <p:nvSpPr>
          <p:cNvPr id="935" name="object 935"/>
          <p:cNvSpPr/>
          <p:nvPr/>
        </p:nvSpPr>
        <p:spPr>
          <a:xfrm>
            <a:off x="5723965"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36" name="object 936"/>
          <p:cNvSpPr/>
          <p:nvPr/>
        </p:nvSpPr>
        <p:spPr>
          <a:xfrm>
            <a:off x="5723965"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37" name="object 937"/>
          <p:cNvSpPr/>
          <p:nvPr/>
        </p:nvSpPr>
        <p:spPr>
          <a:xfrm>
            <a:off x="5530327"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38" name="object 938"/>
          <p:cNvSpPr/>
          <p:nvPr/>
        </p:nvSpPr>
        <p:spPr>
          <a:xfrm>
            <a:off x="5530327"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39" name="object 939"/>
          <p:cNvSpPr/>
          <p:nvPr/>
        </p:nvSpPr>
        <p:spPr>
          <a:xfrm>
            <a:off x="5731136" y="2135392"/>
            <a:ext cx="233082" cy="0"/>
          </a:xfrm>
          <a:custGeom>
            <a:avLst/>
            <a:gdLst/>
            <a:ahLst/>
            <a:cxnLst/>
            <a:rect l="l" t="t" r="r" b="b"/>
            <a:pathLst>
              <a:path w="396240">
                <a:moveTo>
                  <a:pt x="0" y="0"/>
                </a:moveTo>
                <a:lnTo>
                  <a:pt x="396239" y="0"/>
                </a:lnTo>
              </a:path>
            </a:pathLst>
          </a:custGeom>
          <a:ln w="6095">
            <a:solidFill>
              <a:srgbClr val="7F003F"/>
            </a:solidFill>
          </a:ln>
        </p:spPr>
        <p:txBody>
          <a:bodyPr wrap="square" lIns="0" tIns="0" rIns="0" bIns="0" rtlCol="0"/>
          <a:lstStyle/>
          <a:p>
            <a:endParaRPr sz="588"/>
          </a:p>
        </p:txBody>
      </p:sp>
      <p:sp>
        <p:nvSpPr>
          <p:cNvPr id="940" name="object 940"/>
          <p:cNvSpPr/>
          <p:nvPr/>
        </p:nvSpPr>
        <p:spPr>
          <a:xfrm>
            <a:off x="5731136" y="2368475"/>
            <a:ext cx="78068" cy="0"/>
          </a:xfrm>
          <a:custGeom>
            <a:avLst/>
            <a:gdLst/>
            <a:ahLst/>
            <a:cxnLst/>
            <a:rect l="l" t="t" r="r" b="b"/>
            <a:pathLst>
              <a:path w="132715">
                <a:moveTo>
                  <a:pt x="0" y="0"/>
                </a:moveTo>
                <a:lnTo>
                  <a:pt x="132587" y="0"/>
                </a:lnTo>
              </a:path>
            </a:pathLst>
          </a:custGeom>
          <a:ln w="6095">
            <a:solidFill>
              <a:srgbClr val="7F003F"/>
            </a:solidFill>
          </a:ln>
        </p:spPr>
        <p:txBody>
          <a:bodyPr wrap="square" lIns="0" tIns="0" rIns="0" bIns="0" rtlCol="0"/>
          <a:lstStyle/>
          <a:p>
            <a:endParaRPr sz="588"/>
          </a:p>
        </p:txBody>
      </p:sp>
      <p:sp>
        <p:nvSpPr>
          <p:cNvPr id="941" name="object 941"/>
          <p:cNvSpPr/>
          <p:nvPr/>
        </p:nvSpPr>
        <p:spPr>
          <a:xfrm>
            <a:off x="6118412" y="2135392"/>
            <a:ext cx="271929" cy="0"/>
          </a:xfrm>
          <a:custGeom>
            <a:avLst/>
            <a:gdLst/>
            <a:ahLst/>
            <a:cxnLst/>
            <a:rect l="l" t="t" r="r" b="b"/>
            <a:pathLst>
              <a:path w="462279">
                <a:moveTo>
                  <a:pt x="0" y="0"/>
                </a:moveTo>
                <a:lnTo>
                  <a:pt x="461771" y="0"/>
                </a:lnTo>
              </a:path>
            </a:pathLst>
          </a:custGeom>
          <a:ln w="6095">
            <a:solidFill>
              <a:srgbClr val="7F003F"/>
            </a:solidFill>
          </a:ln>
        </p:spPr>
        <p:txBody>
          <a:bodyPr wrap="square" lIns="0" tIns="0" rIns="0" bIns="0" rtlCol="0"/>
          <a:lstStyle/>
          <a:p>
            <a:endParaRPr sz="588"/>
          </a:p>
        </p:txBody>
      </p:sp>
      <p:sp>
        <p:nvSpPr>
          <p:cNvPr id="942" name="object 942"/>
          <p:cNvSpPr/>
          <p:nvPr/>
        </p:nvSpPr>
        <p:spPr>
          <a:xfrm>
            <a:off x="6111240"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43" name="object 943"/>
          <p:cNvSpPr/>
          <p:nvPr/>
        </p:nvSpPr>
        <p:spPr>
          <a:xfrm>
            <a:off x="6111240"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44" name="object 944"/>
          <p:cNvSpPr txBox="1"/>
          <p:nvPr/>
        </p:nvSpPr>
        <p:spPr>
          <a:xfrm>
            <a:off x="6235548" y="2085787"/>
            <a:ext cx="109818"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V</a:t>
            </a:r>
            <a:r>
              <a:rPr sz="265" spc="3" dirty="0">
                <a:solidFill>
                  <a:srgbClr val="FF0000"/>
                </a:solidFill>
                <a:latin typeface="Arial"/>
                <a:cs typeface="Arial"/>
              </a:rPr>
              <a:t>O</a:t>
            </a:r>
            <a:r>
              <a:rPr sz="265" spc="-3" dirty="0">
                <a:solidFill>
                  <a:srgbClr val="FF0000"/>
                </a:solidFill>
                <a:latin typeface="Arial"/>
                <a:cs typeface="Arial"/>
              </a:rPr>
              <a:t>U</a:t>
            </a:r>
            <a:r>
              <a:rPr sz="265" spc="3" dirty="0">
                <a:solidFill>
                  <a:srgbClr val="FF0000"/>
                </a:solidFill>
                <a:latin typeface="Arial"/>
                <a:cs typeface="Arial"/>
              </a:rPr>
              <a:t>T</a:t>
            </a:r>
            <a:endParaRPr sz="265">
              <a:latin typeface="Arial"/>
              <a:cs typeface="Arial"/>
            </a:endParaRPr>
          </a:p>
        </p:txBody>
      </p:sp>
      <p:sp>
        <p:nvSpPr>
          <p:cNvPr id="945" name="object 945"/>
          <p:cNvSpPr/>
          <p:nvPr/>
        </p:nvSpPr>
        <p:spPr>
          <a:xfrm>
            <a:off x="6390042" y="2135392"/>
            <a:ext cx="38847" cy="78068"/>
          </a:xfrm>
          <a:custGeom>
            <a:avLst/>
            <a:gdLst/>
            <a:ahLst/>
            <a:cxnLst/>
            <a:rect l="l" t="t" r="r" b="b"/>
            <a:pathLst>
              <a:path w="66040" h="132714">
                <a:moveTo>
                  <a:pt x="0" y="0"/>
                </a:moveTo>
                <a:lnTo>
                  <a:pt x="0" y="132587"/>
                </a:lnTo>
                <a:lnTo>
                  <a:pt x="65531" y="132587"/>
                </a:lnTo>
              </a:path>
            </a:pathLst>
          </a:custGeom>
          <a:ln w="6095">
            <a:solidFill>
              <a:srgbClr val="7F003F"/>
            </a:solidFill>
          </a:ln>
        </p:spPr>
        <p:txBody>
          <a:bodyPr wrap="square" lIns="0" tIns="0" rIns="0" bIns="0" rtlCol="0"/>
          <a:lstStyle/>
          <a:p>
            <a:endParaRPr sz="588"/>
          </a:p>
        </p:txBody>
      </p:sp>
      <p:sp>
        <p:nvSpPr>
          <p:cNvPr id="946" name="object 946"/>
          <p:cNvSpPr/>
          <p:nvPr/>
        </p:nvSpPr>
        <p:spPr>
          <a:xfrm>
            <a:off x="6118412" y="2251934"/>
            <a:ext cx="310403" cy="116541"/>
          </a:xfrm>
          <a:custGeom>
            <a:avLst/>
            <a:gdLst/>
            <a:ahLst/>
            <a:cxnLst/>
            <a:rect l="l" t="t" r="r" b="b"/>
            <a:pathLst>
              <a:path w="527684" h="198119">
                <a:moveTo>
                  <a:pt x="527303" y="0"/>
                </a:moveTo>
                <a:lnTo>
                  <a:pt x="461771" y="0"/>
                </a:lnTo>
                <a:lnTo>
                  <a:pt x="461771" y="198119"/>
                </a:lnTo>
                <a:lnTo>
                  <a:pt x="0" y="198119"/>
                </a:lnTo>
              </a:path>
            </a:pathLst>
          </a:custGeom>
          <a:ln w="6095">
            <a:solidFill>
              <a:srgbClr val="7F003F"/>
            </a:solidFill>
          </a:ln>
        </p:spPr>
        <p:txBody>
          <a:bodyPr wrap="square" lIns="0" tIns="0" rIns="0" bIns="0" rtlCol="0"/>
          <a:lstStyle/>
          <a:p>
            <a:endParaRPr sz="588"/>
          </a:p>
        </p:txBody>
      </p:sp>
      <p:sp>
        <p:nvSpPr>
          <p:cNvPr id="947" name="object 947"/>
          <p:cNvSpPr/>
          <p:nvPr/>
        </p:nvSpPr>
        <p:spPr>
          <a:xfrm>
            <a:off x="5964218" y="2135393"/>
            <a:ext cx="0" cy="387350"/>
          </a:xfrm>
          <a:custGeom>
            <a:avLst/>
            <a:gdLst/>
            <a:ahLst/>
            <a:cxnLst/>
            <a:rect l="l" t="t" r="r" b="b"/>
            <a:pathLst>
              <a:path h="658495">
                <a:moveTo>
                  <a:pt x="0" y="0"/>
                </a:moveTo>
                <a:lnTo>
                  <a:pt x="0" y="658367"/>
                </a:lnTo>
              </a:path>
            </a:pathLst>
          </a:custGeom>
          <a:ln w="6095">
            <a:solidFill>
              <a:srgbClr val="7F003F"/>
            </a:solidFill>
          </a:ln>
        </p:spPr>
        <p:txBody>
          <a:bodyPr wrap="square" lIns="0" tIns="0" rIns="0" bIns="0" rtlCol="0"/>
          <a:lstStyle/>
          <a:p>
            <a:endParaRPr sz="588"/>
          </a:p>
        </p:txBody>
      </p:sp>
      <p:sp>
        <p:nvSpPr>
          <p:cNvPr id="948" name="object 948"/>
          <p:cNvSpPr/>
          <p:nvPr/>
        </p:nvSpPr>
        <p:spPr>
          <a:xfrm>
            <a:off x="5956151" y="251549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49" name="object 949"/>
          <p:cNvSpPr/>
          <p:nvPr/>
        </p:nvSpPr>
        <p:spPr>
          <a:xfrm>
            <a:off x="5956150" y="251549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50" name="object 950"/>
          <p:cNvSpPr/>
          <p:nvPr/>
        </p:nvSpPr>
        <p:spPr>
          <a:xfrm>
            <a:off x="5964218" y="2135392"/>
            <a:ext cx="154268" cy="0"/>
          </a:xfrm>
          <a:custGeom>
            <a:avLst/>
            <a:gdLst/>
            <a:ahLst/>
            <a:cxnLst/>
            <a:rect l="l" t="t" r="r" b="b"/>
            <a:pathLst>
              <a:path w="262254">
                <a:moveTo>
                  <a:pt x="0" y="0"/>
                </a:moveTo>
                <a:lnTo>
                  <a:pt x="262127" y="0"/>
                </a:lnTo>
              </a:path>
            </a:pathLst>
          </a:custGeom>
          <a:ln w="6095">
            <a:solidFill>
              <a:srgbClr val="7F003F"/>
            </a:solidFill>
          </a:ln>
        </p:spPr>
        <p:txBody>
          <a:bodyPr wrap="square" lIns="0" tIns="0" rIns="0" bIns="0" rtlCol="0"/>
          <a:lstStyle/>
          <a:p>
            <a:endParaRPr sz="588"/>
          </a:p>
        </p:txBody>
      </p:sp>
      <p:sp>
        <p:nvSpPr>
          <p:cNvPr id="951" name="object 951"/>
          <p:cNvSpPr/>
          <p:nvPr/>
        </p:nvSpPr>
        <p:spPr>
          <a:xfrm>
            <a:off x="5867399" y="2755751"/>
            <a:ext cx="97118" cy="0"/>
          </a:xfrm>
          <a:custGeom>
            <a:avLst/>
            <a:gdLst/>
            <a:ahLst/>
            <a:cxnLst/>
            <a:rect l="l" t="t" r="r" b="b"/>
            <a:pathLst>
              <a:path w="165100">
                <a:moveTo>
                  <a:pt x="0" y="0"/>
                </a:moveTo>
                <a:lnTo>
                  <a:pt x="164591" y="0"/>
                </a:lnTo>
              </a:path>
            </a:pathLst>
          </a:custGeom>
          <a:ln w="6095">
            <a:solidFill>
              <a:srgbClr val="7F003F"/>
            </a:solidFill>
          </a:ln>
        </p:spPr>
        <p:txBody>
          <a:bodyPr wrap="square" lIns="0" tIns="0" rIns="0" bIns="0" rtlCol="0"/>
          <a:lstStyle/>
          <a:p>
            <a:endParaRPr sz="588"/>
          </a:p>
        </p:txBody>
      </p:sp>
      <p:sp>
        <p:nvSpPr>
          <p:cNvPr id="952" name="object 952"/>
          <p:cNvSpPr/>
          <p:nvPr/>
        </p:nvSpPr>
        <p:spPr>
          <a:xfrm>
            <a:off x="4104938" y="2290482"/>
            <a:ext cx="425824" cy="0"/>
          </a:xfrm>
          <a:custGeom>
            <a:avLst/>
            <a:gdLst/>
            <a:ahLst/>
            <a:cxnLst/>
            <a:rect l="l" t="t" r="r" b="b"/>
            <a:pathLst>
              <a:path w="723900">
                <a:moveTo>
                  <a:pt x="0" y="0"/>
                </a:moveTo>
                <a:lnTo>
                  <a:pt x="723899" y="0"/>
                </a:lnTo>
              </a:path>
            </a:pathLst>
          </a:custGeom>
          <a:ln w="6095">
            <a:solidFill>
              <a:srgbClr val="7F003F"/>
            </a:solidFill>
          </a:ln>
        </p:spPr>
        <p:txBody>
          <a:bodyPr wrap="square" lIns="0" tIns="0" rIns="0" bIns="0" rtlCol="0"/>
          <a:lstStyle/>
          <a:p>
            <a:endParaRPr sz="588"/>
          </a:p>
        </p:txBody>
      </p:sp>
      <p:sp>
        <p:nvSpPr>
          <p:cNvPr id="953" name="object 953"/>
          <p:cNvSpPr txBox="1"/>
          <p:nvPr/>
        </p:nvSpPr>
        <p:spPr>
          <a:xfrm>
            <a:off x="4260624" y="2240877"/>
            <a:ext cx="58644"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F</a:t>
            </a:r>
            <a:r>
              <a:rPr sz="265" spc="3" dirty="0">
                <a:solidFill>
                  <a:srgbClr val="FF0000"/>
                </a:solidFill>
                <a:latin typeface="Arial"/>
                <a:cs typeface="Arial"/>
              </a:rPr>
              <a:t>B</a:t>
            </a:r>
            <a:endParaRPr sz="265">
              <a:latin typeface="Arial"/>
              <a:cs typeface="Arial"/>
            </a:endParaRPr>
          </a:p>
        </p:txBody>
      </p:sp>
      <p:sp>
        <p:nvSpPr>
          <p:cNvPr id="954" name="object 954"/>
          <p:cNvSpPr/>
          <p:nvPr/>
        </p:nvSpPr>
        <p:spPr>
          <a:xfrm>
            <a:off x="4104939" y="2445571"/>
            <a:ext cx="310403" cy="0"/>
          </a:xfrm>
          <a:custGeom>
            <a:avLst/>
            <a:gdLst/>
            <a:ahLst/>
            <a:cxnLst/>
            <a:rect l="l" t="t" r="r" b="b"/>
            <a:pathLst>
              <a:path w="527684">
                <a:moveTo>
                  <a:pt x="0" y="0"/>
                </a:moveTo>
                <a:lnTo>
                  <a:pt x="527303" y="0"/>
                </a:lnTo>
              </a:path>
            </a:pathLst>
          </a:custGeom>
          <a:ln w="6095">
            <a:solidFill>
              <a:srgbClr val="7F003F"/>
            </a:solidFill>
          </a:ln>
        </p:spPr>
        <p:txBody>
          <a:bodyPr wrap="square" lIns="0" tIns="0" rIns="0" bIns="0" rtlCol="0"/>
          <a:lstStyle/>
          <a:p>
            <a:endParaRPr sz="588"/>
          </a:p>
        </p:txBody>
      </p:sp>
      <p:sp>
        <p:nvSpPr>
          <p:cNvPr id="955" name="object 955"/>
          <p:cNvSpPr txBox="1"/>
          <p:nvPr/>
        </p:nvSpPr>
        <p:spPr>
          <a:xfrm>
            <a:off x="4222076" y="2395966"/>
            <a:ext cx="116915"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C</a:t>
            </a:r>
            <a:r>
              <a:rPr sz="265" spc="3" dirty="0">
                <a:solidFill>
                  <a:srgbClr val="FF0000"/>
                </a:solidFill>
                <a:latin typeface="Arial"/>
                <a:cs typeface="Arial"/>
              </a:rPr>
              <a:t>O</a:t>
            </a:r>
            <a:r>
              <a:rPr sz="265" spc="-3" dirty="0">
                <a:solidFill>
                  <a:srgbClr val="FF0000"/>
                </a:solidFill>
                <a:latin typeface="Arial"/>
                <a:cs typeface="Arial"/>
              </a:rPr>
              <a:t>M</a:t>
            </a:r>
            <a:r>
              <a:rPr sz="265" spc="3" dirty="0">
                <a:solidFill>
                  <a:srgbClr val="FF0000"/>
                </a:solidFill>
                <a:latin typeface="Arial"/>
                <a:cs typeface="Arial"/>
              </a:rPr>
              <a:t>P</a:t>
            </a:r>
            <a:endParaRPr sz="265">
              <a:latin typeface="Arial"/>
              <a:cs typeface="Arial"/>
            </a:endParaRPr>
          </a:p>
        </p:txBody>
      </p:sp>
      <p:sp>
        <p:nvSpPr>
          <p:cNvPr id="956" name="object 956"/>
          <p:cNvSpPr/>
          <p:nvPr/>
        </p:nvSpPr>
        <p:spPr>
          <a:xfrm>
            <a:off x="4415118" y="2445571"/>
            <a:ext cx="0" cy="310403"/>
          </a:xfrm>
          <a:custGeom>
            <a:avLst/>
            <a:gdLst/>
            <a:ahLst/>
            <a:cxnLst/>
            <a:rect l="l" t="t" r="r" b="b"/>
            <a:pathLst>
              <a:path h="527685">
                <a:moveTo>
                  <a:pt x="0" y="0"/>
                </a:moveTo>
                <a:lnTo>
                  <a:pt x="0" y="527303"/>
                </a:lnTo>
              </a:path>
            </a:pathLst>
          </a:custGeom>
          <a:ln w="6095">
            <a:solidFill>
              <a:srgbClr val="7F003F"/>
            </a:solidFill>
          </a:ln>
        </p:spPr>
        <p:txBody>
          <a:bodyPr wrap="square" lIns="0" tIns="0" rIns="0" bIns="0" rtlCol="0"/>
          <a:lstStyle/>
          <a:p>
            <a:endParaRPr sz="588"/>
          </a:p>
        </p:txBody>
      </p:sp>
      <p:sp>
        <p:nvSpPr>
          <p:cNvPr id="957" name="object 957"/>
          <p:cNvSpPr/>
          <p:nvPr/>
        </p:nvSpPr>
        <p:spPr>
          <a:xfrm>
            <a:off x="5809129" y="3297218"/>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58" name="object 958"/>
          <p:cNvSpPr/>
          <p:nvPr/>
        </p:nvSpPr>
        <p:spPr>
          <a:xfrm>
            <a:off x="5886225" y="3297218"/>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959" name="object 959"/>
          <p:cNvSpPr/>
          <p:nvPr/>
        </p:nvSpPr>
        <p:spPr>
          <a:xfrm>
            <a:off x="5809129" y="3413759"/>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60" name="object 960"/>
          <p:cNvSpPr/>
          <p:nvPr/>
        </p:nvSpPr>
        <p:spPr>
          <a:xfrm>
            <a:off x="5886225" y="3413760"/>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961" name="object 961"/>
          <p:cNvSpPr/>
          <p:nvPr/>
        </p:nvSpPr>
        <p:spPr>
          <a:xfrm>
            <a:off x="5879054" y="352223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62" name="object 962"/>
          <p:cNvSpPr/>
          <p:nvPr/>
        </p:nvSpPr>
        <p:spPr>
          <a:xfrm>
            <a:off x="5879054" y="352223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63" name="object 963"/>
          <p:cNvSpPr/>
          <p:nvPr/>
        </p:nvSpPr>
        <p:spPr>
          <a:xfrm>
            <a:off x="5879054" y="3405692"/>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964" name="object 964"/>
          <p:cNvSpPr/>
          <p:nvPr/>
        </p:nvSpPr>
        <p:spPr>
          <a:xfrm>
            <a:off x="5879054" y="3405692"/>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965" name="object 965"/>
          <p:cNvSpPr/>
          <p:nvPr/>
        </p:nvSpPr>
        <p:spPr>
          <a:xfrm>
            <a:off x="5809129" y="353030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66" name="object 966"/>
          <p:cNvSpPr/>
          <p:nvPr/>
        </p:nvSpPr>
        <p:spPr>
          <a:xfrm>
            <a:off x="5809129" y="3645945"/>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67" name="object 967"/>
          <p:cNvSpPr/>
          <p:nvPr/>
        </p:nvSpPr>
        <p:spPr>
          <a:xfrm>
            <a:off x="5886225" y="3530301"/>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968" name="object 968"/>
          <p:cNvSpPr/>
          <p:nvPr/>
        </p:nvSpPr>
        <p:spPr>
          <a:xfrm>
            <a:off x="5809129" y="3762486"/>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69" name="object 969"/>
          <p:cNvSpPr/>
          <p:nvPr/>
        </p:nvSpPr>
        <p:spPr>
          <a:xfrm>
            <a:off x="5886225" y="3645945"/>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970" name="object 970"/>
          <p:cNvSpPr/>
          <p:nvPr/>
        </p:nvSpPr>
        <p:spPr>
          <a:xfrm>
            <a:off x="5879054" y="363877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71" name="object 971"/>
          <p:cNvSpPr/>
          <p:nvPr/>
        </p:nvSpPr>
        <p:spPr>
          <a:xfrm>
            <a:off x="5879054" y="3638774"/>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72" name="object 972"/>
          <p:cNvSpPr/>
          <p:nvPr/>
        </p:nvSpPr>
        <p:spPr>
          <a:xfrm>
            <a:off x="5809129" y="387813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73" name="object 973"/>
          <p:cNvSpPr/>
          <p:nvPr/>
        </p:nvSpPr>
        <p:spPr>
          <a:xfrm>
            <a:off x="5886225" y="3762487"/>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974" name="object 974"/>
          <p:cNvSpPr/>
          <p:nvPr/>
        </p:nvSpPr>
        <p:spPr>
          <a:xfrm>
            <a:off x="5879054" y="387096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75" name="object 975"/>
          <p:cNvSpPr/>
          <p:nvPr/>
        </p:nvSpPr>
        <p:spPr>
          <a:xfrm>
            <a:off x="5879054" y="387096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76" name="object 976"/>
          <p:cNvSpPr/>
          <p:nvPr/>
        </p:nvSpPr>
        <p:spPr>
          <a:xfrm>
            <a:off x="5879054" y="3754419"/>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77" name="object 977"/>
          <p:cNvSpPr/>
          <p:nvPr/>
        </p:nvSpPr>
        <p:spPr>
          <a:xfrm>
            <a:off x="5879054" y="3754418"/>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78" name="object 978"/>
          <p:cNvSpPr/>
          <p:nvPr/>
        </p:nvSpPr>
        <p:spPr>
          <a:xfrm>
            <a:off x="3253291" y="3297218"/>
            <a:ext cx="115794" cy="116541"/>
          </a:xfrm>
          <a:custGeom>
            <a:avLst/>
            <a:gdLst/>
            <a:ahLst/>
            <a:cxnLst/>
            <a:rect l="l" t="t" r="r" b="b"/>
            <a:pathLst>
              <a:path w="196850" h="198120">
                <a:moveTo>
                  <a:pt x="0" y="198119"/>
                </a:moveTo>
                <a:lnTo>
                  <a:pt x="0" y="0"/>
                </a:lnTo>
                <a:lnTo>
                  <a:pt x="196595" y="0"/>
                </a:lnTo>
              </a:path>
            </a:pathLst>
          </a:custGeom>
          <a:ln w="6095">
            <a:solidFill>
              <a:srgbClr val="7F003F"/>
            </a:solidFill>
          </a:ln>
        </p:spPr>
        <p:txBody>
          <a:bodyPr wrap="square" lIns="0" tIns="0" rIns="0" bIns="0" rtlCol="0"/>
          <a:lstStyle/>
          <a:p>
            <a:endParaRPr sz="588"/>
          </a:p>
        </p:txBody>
      </p:sp>
      <p:sp>
        <p:nvSpPr>
          <p:cNvPr id="979" name="object 979"/>
          <p:cNvSpPr/>
          <p:nvPr/>
        </p:nvSpPr>
        <p:spPr>
          <a:xfrm>
            <a:off x="3524026" y="3297218"/>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980" name="object 980"/>
          <p:cNvSpPr/>
          <p:nvPr/>
        </p:nvSpPr>
        <p:spPr>
          <a:xfrm>
            <a:off x="4104938" y="260066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981" name="object 981"/>
          <p:cNvSpPr txBox="1"/>
          <p:nvPr/>
        </p:nvSpPr>
        <p:spPr>
          <a:xfrm>
            <a:off x="4105534" y="2551056"/>
            <a:ext cx="113553"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P</a:t>
            </a:r>
            <a:r>
              <a:rPr sz="265" spc="3" dirty="0">
                <a:solidFill>
                  <a:srgbClr val="FF0000"/>
                </a:solidFill>
                <a:latin typeface="Arial"/>
                <a:cs typeface="Arial"/>
              </a:rPr>
              <a:t>G</a:t>
            </a:r>
            <a:r>
              <a:rPr sz="265" spc="-3" dirty="0">
                <a:solidFill>
                  <a:srgbClr val="FF0000"/>
                </a:solidFill>
                <a:latin typeface="Arial"/>
                <a:cs typeface="Arial"/>
              </a:rPr>
              <a:t>N</a:t>
            </a:r>
            <a:r>
              <a:rPr sz="265" spc="3" dirty="0">
                <a:solidFill>
                  <a:srgbClr val="FF0000"/>
                </a:solidFill>
                <a:latin typeface="Arial"/>
                <a:cs typeface="Arial"/>
              </a:rPr>
              <a:t>D</a:t>
            </a:r>
            <a:endParaRPr sz="265">
              <a:latin typeface="Arial"/>
              <a:cs typeface="Arial"/>
            </a:endParaRPr>
          </a:p>
        </p:txBody>
      </p:sp>
      <p:sp>
        <p:nvSpPr>
          <p:cNvPr id="982" name="object 982"/>
          <p:cNvSpPr/>
          <p:nvPr/>
        </p:nvSpPr>
        <p:spPr>
          <a:xfrm>
            <a:off x="4182035" y="2600661"/>
            <a:ext cx="0" cy="77321"/>
          </a:xfrm>
          <a:custGeom>
            <a:avLst/>
            <a:gdLst/>
            <a:ahLst/>
            <a:cxnLst/>
            <a:rect l="l" t="t" r="r" b="b"/>
            <a:pathLst>
              <a:path h="131445">
                <a:moveTo>
                  <a:pt x="0" y="0"/>
                </a:moveTo>
                <a:lnTo>
                  <a:pt x="0" y="131063"/>
                </a:lnTo>
              </a:path>
            </a:pathLst>
          </a:custGeom>
          <a:ln w="6095">
            <a:solidFill>
              <a:srgbClr val="7F003F"/>
            </a:solidFill>
          </a:ln>
        </p:spPr>
        <p:txBody>
          <a:bodyPr wrap="square" lIns="0" tIns="0" rIns="0" bIns="0" rtlCol="0"/>
          <a:lstStyle/>
          <a:p>
            <a:endParaRPr sz="588"/>
          </a:p>
        </p:txBody>
      </p:sp>
      <p:sp>
        <p:nvSpPr>
          <p:cNvPr id="983" name="object 983"/>
          <p:cNvSpPr/>
          <p:nvPr/>
        </p:nvSpPr>
        <p:spPr>
          <a:xfrm>
            <a:off x="4104938" y="2677758"/>
            <a:ext cx="77321" cy="78068"/>
          </a:xfrm>
          <a:custGeom>
            <a:avLst/>
            <a:gdLst/>
            <a:ahLst/>
            <a:cxnLst/>
            <a:rect l="l" t="t" r="r" b="b"/>
            <a:pathLst>
              <a:path w="131445" h="132714">
                <a:moveTo>
                  <a:pt x="0" y="0"/>
                </a:moveTo>
                <a:lnTo>
                  <a:pt x="131063" y="0"/>
                </a:lnTo>
                <a:lnTo>
                  <a:pt x="131063" y="132587"/>
                </a:lnTo>
              </a:path>
            </a:pathLst>
          </a:custGeom>
          <a:ln w="6095">
            <a:solidFill>
              <a:srgbClr val="7F003F"/>
            </a:solidFill>
          </a:ln>
        </p:spPr>
        <p:txBody>
          <a:bodyPr wrap="square" lIns="0" tIns="0" rIns="0" bIns="0" rtlCol="0"/>
          <a:lstStyle/>
          <a:p>
            <a:endParaRPr sz="588"/>
          </a:p>
        </p:txBody>
      </p:sp>
      <p:sp>
        <p:nvSpPr>
          <p:cNvPr id="984" name="object 984"/>
          <p:cNvSpPr/>
          <p:nvPr/>
        </p:nvSpPr>
        <p:spPr>
          <a:xfrm>
            <a:off x="4174864" y="267058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85" name="object 985"/>
          <p:cNvSpPr/>
          <p:nvPr/>
        </p:nvSpPr>
        <p:spPr>
          <a:xfrm>
            <a:off x="4174863" y="2670585"/>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86" name="object 986"/>
          <p:cNvSpPr/>
          <p:nvPr/>
        </p:nvSpPr>
        <p:spPr>
          <a:xfrm>
            <a:off x="4174864"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87" name="object 987"/>
          <p:cNvSpPr/>
          <p:nvPr/>
        </p:nvSpPr>
        <p:spPr>
          <a:xfrm>
            <a:off x="4174863"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88" name="object 988"/>
          <p:cNvSpPr/>
          <p:nvPr/>
        </p:nvSpPr>
        <p:spPr>
          <a:xfrm>
            <a:off x="4104938" y="2755751"/>
            <a:ext cx="77321" cy="115794"/>
          </a:xfrm>
          <a:custGeom>
            <a:avLst/>
            <a:gdLst/>
            <a:ahLst/>
            <a:cxnLst/>
            <a:rect l="l" t="t" r="r" b="b"/>
            <a:pathLst>
              <a:path w="131445" h="196850">
                <a:moveTo>
                  <a:pt x="0" y="0"/>
                </a:moveTo>
                <a:lnTo>
                  <a:pt x="131063" y="0"/>
                </a:lnTo>
                <a:lnTo>
                  <a:pt x="131063" y="196595"/>
                </a:lnTo>
              </a:path>
            </a:pathLst>
          </a:custGeom>
          <a:ln w="6095">
            <a:solidFill>
              <a:srgbClr val="7F003F"/>
            </a:solidFill>
          </a:ln>
        </p:spPr>
        <p:txBody>
          <a:bodyPr wrap="square" lIns="0" tIns="0" rIns="0" bIns="0" rtlCol="0"/>
          <a:lstStyle/>
          <a:p>
            <a:endParaRPr sz="588"/>
          </a:p>
        </p:txBody>
      </p:sp>
      <p:sp>
        <p:nvSpPr>
          <p:cNvPr id="989" name="object 989"/>
          <p:cNvSpPr/>
          <p:nvPr/>
        </p:nvSpPr>
        <p:spPr>
          <a:xfrm>
            <a:off x="4104938" y="2871395"/>
            <a:ext cx="77321" cy="78068"/>
          </a:xfrm>
          <a:custGeom>
            <a:avLst/>
            <a:gdLst/>
            <a:ahLst/>
            <a:cxnLst/>
            <a:rect l="l" t="t" r="r" b="b"/>
            <a:pathLst>
              <a:path w="131445" h="132714">
                <a:moveTo>
                  <a:pt x="0" y="0"/>
                </a:moveTo>
                <a:lnTo>
                  <a:pt x="131063" y="0"/>
                </a:lnTo>
                <a:lnTo>
                  <a:pt x="131063" y="132587"/>
                </a:lnTo>
              </a:path>
            </a:pathLst>
          </a:custGeom>
          <a:ln w="6095">
            <a:solidFill>
              <a:srgbClr val="7F003F"/>
            </a:solidFill>
          </a:ln>
        </p:spPr>
        <p:txBody>
          <a:bodyPr wrap="square" lIns="0" tIns="0" rIns="0" bIns="0" rtlCol="0"/>
          <a:lstStyle/>
          <a:p>
            <a:endParaRPr sz="588"/>
          </a:p>
        </p:txBody>
      </p:sp>
      <p:sp>
        <p:nvSpPr>
          <p:cNvPr id="990" name="object 990"/>
          <p:cNvSpPr/>
          <p:nvPr/>
        </p:nvSpPr>
        <p:spPr>
          <a:xfrm>
            <a:off x="4174864" y="286422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91" name="object 991"/>
          <p:cNvSpPr/>
          <p:nvPr/>
        </p:nvSpPr>
        <p:spPr>
          <a:xfrm>
            <a:off x="4174863" y="286422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92" name="object 992"/>
          <p:cNvSpPr/>
          <p:nvPr/>
        </p:nvSpPr>
        <p:spPr>
          <a:xfrm>
            <a:off x="4174864"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993" name="object 993"/>
          <p:cNvSpPr/>
          <p:nvPr/>
        </p:nvSpPr>
        <p:spPr>
          <a:xfrm>
            <a:off x="4174863"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994" name="object 994"/>
          <p:cNvSpPr/>
          <p:nvPr/>
        </p:nvSpPr>
        <p:spPr>
          <a:xfrm>
            <a:off x="4104938" y="2949388"/>
            <a:ext cx="77321" cy="77321"/>
          </a:xfrm>
          <a:custGeom>
            <a:avLst/>
            <a:gdLst/>
            <a:ahLst/>
            <a:cxnLst/>
            <a:rect l="l" t="t" r="r" b="b"/>
            <a:pathLst>
              <a:path w="131445" h="131445">
                <a:moveTo>
                  <a:pt x="0" y="0"/>
                </a:moveTo>
                <a:lnTo>
                  <a:pt x="131063" y="0"/>
                </a:lnTo>
                <a:lnTo>
                  <a:pt x="131063" y="131063"/>
                </a:lnTo>
              </a:path>
            </a:pathLst>
          </a:custGeom>
          <a:ln w="6095">
            <a:solidFill>
              <a:srgbClr val="7F003F"/>
            </a:solidFill>
          </a:ln>
        </p:spPr>
        <p:txBody>
          <a:bodyPr wrap="square" lIns="0" tIns="0" rIns="0" bIns="0" rtlCol="0"/>
          <a:lstStyle/>
          <a:p>
            <a:endParaRPr sz="588"/>
          </a:p>
        </p:txBody>
      </p:sp>
      <p:sp>
        <p:nvSpPr>
          <p:cNvPr id="995" name="object 995"/>
          <p:cNvSpPr/>
          <p:nvPr/>
        </p:nvSpPr>
        <p:spPr>
          <a:xfrm>
            <a:off x="4104938" y="3026484"/>
            <a:ext cx="77321" cy="97118"/>
          </a:xfrm>
          <a:custGeom>
            <a:avLst/>
            <a:gdLst/>
            <a:ahLst/>
            <a:cxnLst/>
            <a:rect l="l" t="t" r="r" b="b"/>
            <a:pathLst>
              <a:path w="131445" h="165100">
                <a:moveTo>
                  <a:pt x="0" y="0"/>
                </a:moveTo>
                <a:lnTo>
                  <a:pt x="131063" y="0"/>
                </a:lnTo>
                <a:lnTo>
                  <a:pt x="131063" y="164591"/>
                </a:lnTo>
              </a:path>
            </a:pathLst>
          </a:custGeom>
          <a:ln w="6095">
            <a:solidFill>
              <a:srgbClr val="7F003F"/>
            </a:solidFill>
          </a:ln>
        </p:spPr>
        <p:txBody>
          <a:bodyPr wrap="square" lIns="0" tIns="0" rIns="0" bIns="0" rtlCol="0"/>
          <a:lstStyle/>
          <a:p>
            <a:endParaRPr sz="588"/>
          </a:p>
        </p:txBody>
      </p:sp>
      <p:sp>
        <p:nvSpPr>
          <p:cNvPr id="996" name="object 996"/>
          <p:cNvSpPr/>
          <p:nvPr/>
        </p:nvSpPr>
        <p:spPr>
          <a:xfrm>
            <a:off x="4174864" y="3018417"/>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997" name="object 997"/>
          <p:cNvSpPr/>
          <p:nvPr/>
        </p:nvSpPr>
        <p:spPr>
          <a:xfrm>
            <a:off x="4174863" y="3018416"/>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998" name="object 998"/>
          <p:cNvSpPr/>
          <p:nvPr/>
        </p:nvSpPr>
        <p:spPr>
          <a:xfrm>
            <a:off x="5421854" y="3878131"/>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999" name="object 999"/>
          <p:cNvSpPr/>
          <p:nvPr/>
        </p:nvSpPr>
        <p:spPr>
          <a:xfrm>
            <a:off x="5421854" y="3994673"/>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1000" name="object 1000"/>
          <p:cNvSpPr/>
          <p:nvPr/>
        </p:nvSpPr>
        <p:spPr>
          <a:xfrm>
            <a:off x="5731136" y="3994673"/>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1001" name="object 1001"/>
          <p:cNvSpPr/>
          <p:nvPr/>
        </p:nvSpPr>
        <p:spPr>
          <a:xfrm>
            <a:off x="5886225" y="3878131"/>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002" name="object 1002"/>
          <p:cNvSpPr/>
          <p:nvPr/>
        </p:nvSpPr>
        <p:spPr>
          <a:xfrm>
            <a:off x="2594385" y="3026484"/>
            <a:ext cx="38847" cy="155388"/>
          </a:xfrm>
          <a:custGeom>
            <a:avLst/>
            <a:gdLst/>
            <a:ahLst/>
            <a:cxnLst/>
            <a:rect l="l" t="t" r="r" b="b"/>
            <a:pathLst>
              <a:path w="66039" h="264160">
                <a:moveTo>
                  <a:pt x="65531" y="0"/>
                </a:moveTo>
                <a:lnTo>
                  <a:pt x="0" y="0"/>
                </a:lnTo>
                <a:lnTo>
                  <a:pt x="0" y="263651"/>
                </a:lnTo>
              </a:path>
            </a:pathLst>
          </a:custGeom>
          <a:ln w="6095">
            <a:solidFill>
              <a:srgbClr val="7F003F"/>
            </a:solidFill>
          </a:ln>
        </p:spPr>
        <p:txBody>
          <a:bodyPr wrap="square" lIns="0" tIns="0" rIns="0" bIns="0" rtlCol="0"/>
          <a:lstStyle/>
          <a:p>
            <a:endParaRPr sz="588"/>
          </a:p>
        </p:txBody>
      </p:sp>
      <p:sp>
        <p:nvSpPr>
          <p:cNvPr id="1003" name="object 1003"/>
          <p:cNvSpPr/>
          <p:nvPr/>
        </p:nvSpPr>
        <p:spPr>
          <a:xfrm>
            <a:off x="2587214" y="3018417"/>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004" name="object 1004"/>
          <p:cNvSpPr/>
          <p:nvPr/>
        </p:nvSpPr>
        <p:spPr>
          <a:xfrm>
            <a:off x="2587214" y="3018416"/>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005" name="object 1005"/>
          <p:cNvSpPr/>
          <p:nvPr/>
        </p:nvSpPr>
        <p:spPr>
          <a:xfrm>
            <a:off x="6118412" y="2096844"/>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006" name="object 1006"/>
          <p:cNvSpPr/>
          <p:nvPr/>
        </p:nvSpPr>
        <p:spPr>
          <a:xfrm>
            <a:off x="5615491" y="935018"/>
            <a:ext cx="193862" cy="0"/>
          </a:xfrm>
          <a:custGeom>
            <a:avLst/>
            <a:gdLst/>
            <a:ahLst/>
            <a:cxnLst/>
            <a:rect l="l" t="t" r="r" b="b"/>
            <a:pathLst>
              <a:path w="329565">
                <a:moveTo>
                  <a:pt x="0" y="0"/>
                </a:moveTo>
                <a:lnTo>
                  <a:pt x="329183" y="0"/>
                </a:lnTo>
              </a:path>
            </a:pathLst>
          </a:custGeom>
          <a:ln w="6095">
            <a:solidFill>
              <a:srgbClr val="7F003F"/>
            </a:solidFill>
          </a:ln>
        </p:spPr>
        <p:txBody>
          <a:bodyPr wrap="square" lIns="0" tIns="0" rIns="0" bIns="0" rtlCol="0"/>
          <a:lstStyle/>
          <a:p>
            <a:endParaRPr sz="588"/>
          </a:p>
        </p:txBody>
      </p:sp>
      <p:sp>
        <p:nvSpPr>
          <p:cNvPr id="1007" name="object 1007"/>
          <p:cNvSpPr/>
          <p:nvPr/>
        </p:nvSpPr>
        <p:spPr>
          <a:xfrm>
            <a:off x="5615491" y="935018"/>
            <a:ext cx="0" cy="78068"/>
          </a:xfrm>
          <a:custGeom>
            <a:avLst/>
            <a:gdLst/>
            <a:ahLst/>
            <a:cxnLst/>
            <a:rect l="l" t="t" r="r" b="b"/>
            <a:pathLst>
              <a:path h="132715">
                <a:moveTo>
                  <a:pt x="0" y="0"/>
                </a:moveTo>
                <a:lnTo>
                  <a:pt x="0" y="132587"/>
                </a:lnTo>
              </a:path>
            </a:pathLst>
          </a:custGeom>
          <a:ln w="6095">
            <a:solidFill>
              <a:srgbClr val="7F003F"/>
            </a:solidFill>
          </a:ln>
        </p:spPr>
        <p:txBody>
          <a:bodyPr wrap="square" lIns="0" tIns="0" rIns="0" bIns="0" rtlCol="0"/>
          <a:lstStyle/>
          <a:p>
            <a:endParaRPr sz="588"/>
          </a:p>
        </p:txBody>
      </p:sp>
      <p:sp>
        <p:nvSpPr>
          <p:cNvPr id="1008" name="object 1008"/>
          <p:cNvSpPr/>
          <p:nvPr/>
        </p:nvSpPr>
        <p:spPr>
          <a:xfrm>
            <a:off x="5809129" y="935018"/>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1009" name="object 1009"/>
          <p:cNvSpPr/>
          <p:nvPr/>
        </p:nvSpPr>
        <p:spPr>
          <a:xfrm>
            <a:off x="5801061" y="927847"/>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10" name="object 1010"/>
          <p:cNvSpPr/>
          <p:nvPr/>
        </p:nvSpPr>
        <p:spPr>
          <a:xfrm>
            <a:off x="5801061" y="927847"/>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11" name="object 1011"/>
          <p:cNvSpPr/>
          <p:nvPr/>
        </p:nvSpPr>
        <p:spPr>
          <a:xfrm>
            <a:off x="5809129" y="935018"/>
            <a:ext cx="0" cy="38847"/>
          </a:xfrm>
          <a:custGeom>
            <a:avLst/>
            <a:gdLst/>
            <a:ahLst/>
            <a:cxnLst/>
            <a:rect l="l" t="t" r="r" b="b"/>
            <a:pathLst>
              <a:path h="66040">
                <a:moveTo>
                  <a:pt x="0" y="0"/>
                </a:moveTo>
                <a:lnTo>
                  <a:pt x="0" y="65531"/>
                </a:lnTo>
              </a:path>
            </a:pathLst>
          </a:custGeom>
          <a:ln w="6095">
            <a:solidFill>
              <a:srgbClr val="7F003F"/>
            </a:solidFill>
          </a:ln>
        </p:spPr>
        <p:txBody>
          <a:bodyPr wrap="square" lIns="0" tIns="0" rIns="0" bIns="0" rtlCol="0"/>
          <a:lstStyle/>
          <a:p>
            <a:endParaRPr sz="588"/>
          </a:p>
        </p:txBody>
      </p:sp>
      <p:sp>
        <p:nvSpPr>
          <p:cNvPr id="1012" name="object 1012"/>
          <p:cNvSpPr/>
          <p:nvPr/>
        </p:nvSpPr>
        <p:spPr>
          <a:xfrm>
            <a:off x="5964218" y="935018"/>
            <a:ext cx="0" cy="38847"/>
          </a:xfrm>
          <a:custGeom>
            <a:avLst/>
            <a:gdLst/>
            <a:ahLst/>
            <a:cxnLst/>
            <a:rect l="l" t="t" r="r" b="b"/>
            <a:pathLst>
              <a:path h="66040">
                <a:moveTo>
                  <a:pt x="0" y="0"/>
                </a:moveTo>
                <a:lnTo>
                  <a:pt x="0" y="65531"/>
                </a:lnTo>
              </a:path>
            </a:pathLst>
          </a:custGeom>
          <a:ln w="6095">
            <a:solidFill>
              <a:srgbClr val="7F003F"/>
            </a:solidFill>
          </a:ln>
        </p:spPr>
        <p:txBody>
          <a:bodyPr wrap="square" lIns="0" tIns="0" rIns="0" bIns="0" rtlCol="0"/>
          <a:lstStyle/>
          <a:p>
            <a:endParaRPr sz="588"/>
          </a:p>
        </p:txBody>
      </p:sp>
      <p:sp>
        <p:nvSpPr>
          <p:cNvPr id="1013" name="object 1013"/>
          <p:cNvSpPr/>
          <p:nvPr/>
        </p:nvSpPr>
        <p:spPr>
          <a:xfrm>
            <a:off x="5809129" y="1128657"/>
            <a:ext cx="0" cy="38847"/>
          </a:xfrm>
          <a:custGeom>
            <a:avLst/>
            <a:gdLst/>
            <a:ahLst/>
            <a:cxnLst/>
            <a:rect l="l" t="t" r="r" b="b"/>
            <a:pathLst>
              <a:path h="66040">
                <a:moveTo>
                  <a:pt x="0" y="0"/>
                </a:moveTo>
                <a:lnTo>
                  <a:pt x="0" y="65531"/>
                </a:lnTo>
              </a:path>
            </a:pathLst>
          </a:custGeom>
          <a:ln w="6095">
            <a:solidFill>
              <a:srgbClr val="7F003F"/>
            </a:solidFill>
          </a:ln>
        </p:spPr>
        <p:txBody>
          <a:bodyPr wrap="square" lIns="0" tIns="0" rIns="0" bIns="0" rtlCol="0"/>
          <a:lstStyle/>
          <a:p>
            <a:endParaRPr sz="588"/>
          </a:p>
        </p:txBody>
      </p:sp>
      <p:sp>
        <p:nvSpPr>
          <p:cNvPr id="1014" name="object 1014"/>
          <p:cNvSpPr/>
          <p:nvPr/>
        </p:nvSpPr>
        <p:spPr>
          <a:xfrm>
            <a:off x="5964218" y="1128657"/>
            <a:ext cx="0" cy="38847"/>
          </a:xfrm>
          <a:custGeom>
            <a:avLst/>
            <a:gdLst/>
            <a:ahLst/>
            <a:cxnLst/>
            <a:rect l="l" t="t" r="r" b="b"/>
            <a:pathLst>
              <a:path h="66040">
                <a:moveTo>
                  <a:pt x="0" y="0"/>
                </a:moveTo>
                <a:lnTo>
                  <a:pt x="0" y="65531"/>
                </a:lnTo>
              </a:path>
            </a:pathLst>
          </a:custGeom>
          <a:ln w="6095">
            <a:solidFill>
              <a:srgbClr val="7F003F"/>
            </a:solidFill>
          </a:ln>
        </p:spPr>
        <p:txBody>
          <a:bodyPr wrap="square" lIns="0" tIns="0" rIns="0" bIns="0" rtlCol="0"/>
          <a:lstStyle/>
          <a:p>
            <a:endParaRPr sz="588"/>
          </a:p>
        </p:txBody>
      </p:sp>
      <p:sp>
        <p:nvSpPr>
          <p:cNvPr id="1015" name="object 1015"/>
          <p:cNvSpPr/>
          <p:nvPr/>
        </p:nvSpPr>
        <p:spPr>
          <a:xfrm>
            <a:off x="5809129" y="1167204"/>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1016" name="object 1016"/>
          <p:cNvSpPr/>
          <p:nvPr/>
        </p:nvSpPr>
        <p:spPr>
          <a:xfrm>
            <a:off x="5956151" y="1160033"/>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17" name="object 1017"/>
          <p:cNvSpPr/>
          <p:nvPr/>
        </p:nvSpPr>
        <p:spPr>
          <a:xfrm>
            <a:off x="5956150" y="1160032"/>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18" name="object 1018"/>
          <p:cNvSpPr/>
          <p:nvPr/>
        </p:nvSpPr>
        <p:spPr>
          <a:xfrm>
            <a:off x="5964218" y="1167204"/>
            <a:ext cx="0" cy="78068"/>
          </a:xfrm>
          <a:custGeom>
            <a:avLst/>
            <a:gdLst/>
            <a:ahLst/>
            <a:cxnLst/>
            <a:rect l="l" t="t" r="r" b="b"/>
            <a:pathLst>
              <a:path h="132715">
                <a:moveTo>
                  <a:pt x="0" y="0"/>
                </a:moveTo>
                <a:lnTo>
                  <a:pt x="0" y="132587"/>
                </a:lnTo>
              </a:path>
            </a:pathLst>
          </a:custGeom>
          <a:ln w="6095">
            <a:solidFill>
              <a:srgbClr val="7F003F"/>
            </a:solidFill>
          </a:ln>
        </p:spPr>
        <p:txBody>
          <a:bodyPr wrap="square" lIns="0" tIns="0" rIns="0" bIns="0" rtlCol="0"/>
          <a:lstStyle/>
          <a:p>
            <a:endParaRPr sz="588"/>
          </a:p>
        </p:txBody>
      </p:sp>
      <p:sp>
        <p:nvSpPr>
          <p:cNvPr id="1019" name="object 1019"/>
          <p:cNvSpPr/>
          <p:nvPr/>
        </p:nvSpPr>
        <p:spPr>
          <a:xfrm>
            <a:off x="5956151" y="1237130"/>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20" name="object 1020"/>
          <p:cNvSpPr/>
          <p:nvPr/>
        </p:nvSpPr>
        <p:spPr>
          <a:xfrm>
            <a:off x="5956150" y="1237129"/>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21" name="object 1021"/>
          <p:cNvSpPr/>
          <p:nvPr/>
        </p:nvSpPr>
        <p:spPr>
          <a:xfrm>
            <a:off x="5189668" y="1245198"/>
            <a:ext cx="154268" cy="0"/>
          </a:xfrm>
          <a:custGeom>
            <a:avLst/>
            <a:gdLst/>
            <a:ahLst/>
            <a:cxnLst/>
            <a:rect l="l" t="t" r="r" b="b"/>
            <a:pathLst>
              <a:path w="262254">
                <a:moveTo>
                  <a:pt x="0" y="0"/>
                </a:moveTo>
                <a:lnTo>
                  <a:pt x="262127" y="0"/>
                </a:lnTo>
              </a:path>
            </a:pathLst>
          </a:custGeom>
          <a:ln w="6095">
            <a:solidFill>
              <a:srgbClr val="7F003F"/>
            </a:solidFill>
          </a:ln>
        </p:spPr>
        <p:txBody>
          <a:bodyPr wrap="square" lIns="0" tIns="0" rIns="0" bIns="0" rtlCol="0"/>
          <a:lstStyle/>
          <a:p>
            <a:endParaRPr sz="588"/>
          </a:p>
        </p:txBody>
      </p:sp>
      <p:sp>
        <p:nvSpPr>
          <p:cNvPr id="1022" name="object 1022"/>
          <p:cNvSpPr/>
          <p:nvPr/>
        </p:nvSpPr>
        <p:spPr>
          <a:xfrm>
            <a:off x="5334896" y="1235337"/>
            <a:ext cx="86957" cy="125505"/>
          </a:xfrm>
          <a:prstGeom prst="rect">
            <a:avLst/>
          </a:prstGeom>
          <a:blipFill>
            <a:blip r:embed="rId7" cstate="print"/>
            <a:stretch>
              <a:fillRect/>
            </a:stretch>
          </a:blipFill>
        </p:spPr>
        <p:txBody>
          <a:bodyPr wrap="square" lIns="0" tIns="0" rIns="0" bIns="0" rtlCol="0"/>
          <a:lstStyle/>
          <a:p>
            <a:endParaRPr sz="588"/>
          </a:p>
        </p:txBody>
      </p:sp>
      <p:sp>
        <p:nvSpPr>
          <p:cNvPr id="1023" name="object 1023"/>
          <p:cNvSpPr/>
          <p:nvPr/>
        </p:nvSpPr>
        <p:spPr>
          <a:xfrm>
            <a:off x="5576943" y="1245198"/>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24" name="object 1024"/>
          <p:cNvSpPr/>
          <p:nvPr/>
        </p:nvSpPr>
        <p:spPr>
          <a:xfrm>
            <a:off x="5654039" y="1245198"/>
            <a:ext cx="0" cy="77321"/>
          </a:xfrm>
          <a:custGeom>
            <a:avLst/>
            <a:gdLst/>
            <a:ahLst/>
            <a:cxnLst/>
            <a:rect l="l" t="t" r="r" b="b"/>
            <a:pathLst>
              <a:path h="131444">
                <a:moveTo>
                  <a:pt x="0" y="0"/>
                </a:moveTo>
                <a:lnTo>
                  <a:pt x="0" y="131063"/>
                </a:lnTo>
              </a:path>
            </a:pathLst>
          </a:custGeom>
          <a:ln w="6095">
            <a:solidFill>
              <a:srgbClr val="7F003F"/>
            </a:solidFill>
          </a:ln>
        </p:spPr>
        <p:txBody>
          <a:bodyPr wrap="square" lIns="0" tIns="0" rIns="0" bIns="0" rtlCol="0"/>
          <a:lstStyle/>
          <a:p>
            <a:endParaRPr sz="588"/>
          </a:p>
        </p:txBody>
      </p:sp>
      <p:sp>
        <p:nvSpPr>
          <p:cNvPr id="1025" name="object 1025"/>
          <p:cNvSpPr/>
          <p:nvPr/>
        </p:nvSpPr>
        <p:spPr>
          <a:xfrm>
            <a:off x="5924774" y="1245198"/>
            <a:ext cx="39594" cy="0"/>
          </a:xfrm>
          <a:custGeom>
            <a:avLst/>
            <a:gdLst/>
            <a:ahLst/>
            <a:cxnLst/>
            <a:rect l="l" t="t" r="r" b="b"/>
            <a:pathLst>
              <a:path w="67309">
                <a:moveTo>
                  <a:pt x="0" y="0"/>
                </a:moveTo>
                <a:lnTo>
                  <a:pt x="67055" y="0"/>
                </a:lnTo>
              </a:path>
            </a:pathLst>
          </a:custGeom>
          <a:ln w="6095">
            <a:solidFill>
              <a:srgbClr val="7F003F"/>
            </a:solidFill>
          </a:ln>
        </p:spPr>
        <p:txBody>
          <a:bodyPr wrap="square" lIns="0" tIns="0" rIns="0" bIns="0" rtlCol="0"/>
          <a:lstStyle/>
          <a:p>
            <a:endParaRPr sz="588"/>
          </a:p>
        </p:txBody>
      </p:sp>
      <p:sp>
        <p:nvSpPr>
          <p:cNvPr id="1026" name="object 1026"/>
          <p:cNvSpPr/>
          <p:nvPr/>
        </p:nvSpPr>
        <p:spPr>
          <a:xfrm>
            <a:off x="5964218" y="1245198"/>
            <a:ext cx="38847" cy="0"/>
          </a:xfrm>
          <a:custGeom>
            <a:avLst/>
            <a:gdLst/>
            <a:ahLst/>
            <a:cxnLst/>
            <a:rect l="l" t="t" r="r" b="b"/>
            <a:pathLst>
              <a:path w="66040">
                <a:moveTo>
                  <a:pt x="0" y="0"/>
                </a:moveTo>
                <a:lnTo>
                  <a:pt x="65531" y="0"/>
                </a:lnTo>
              </a:path>
            </a:pathLst>
          </a:custGeom>
          <a:ln w="6095">
            <a:solidFill>
              <a:srgbClr val="7F003F"/>
            </a:solidFill>
          </a:ln>
        </p:spPr>
        <p:txBody>
          <a:bodyPr wrap="square" lIns="0" tIns="0" rIns="0" bIns="0" rtlCol="0"/>
          <a:lstStyle/>
          <a:p>
            <a:endParaRPr sz="588"/>
          </a:p>
        </p:txBody>
      </p:sp>
      <p:sp>
        <p:nvSpPr>
          <p:cNvPr id="1027" name="object 1027"/>
          <p:cNvSpPr/>
          <p:nvPr/>
        </p:nvSpPr>
        <p:spPr>
          <a:xfrm>
            <a:off x="5189668" y="1283745"/>
            <a:ext cx="38847" cy="0"/>
          </a:xfrm>
          <a:custGeom>
            <a:avLst/>
            <a:gdLst/>
            <a:ahLst/>
            <a:cxnLst/>
            <a:rect l="l" t="t" r="r" b="b"/>
            <a:pathLst>
              <a:path w="66040">
                <a:moveTo>
                  <a:pt x="0" y="0"/>
                </a:moveTo>
                <a:lnTo>
                  <a:pt x="65531" y="0"/>
                </a:lnTo>
              </a:path>
            </a:pathLst>
          </a:custGeom>
          <a:ln w="6095">
            <a:solidFill>
              <a:srgbClr val="7F003F"/>
            </a:solidFill>
          </a:ln>
        </p:spPr>
        <p:txBody>
          <a:bodyPr wrap="square" lIns="0" tIns="0" rIns="0" bIns="0" rtlCol="0"/>
          <a:lstStyle/>
          <a:p>
            <a:endParaRPr sz="588"/>
          </a:p>
        </p:txBody>
      </p:sp>
      <p:sp>
        <p:nvSpPr>
          <p:cNvPr id="1028" name="object 1028"/>
          <p:cNvSpPr/>
          <p:nvPr/>
        </p:nvSpPr>
        <p:spPr>
          <a:xfrm>
            <a:off x="5228216" y="1283746"/>
            <a:ext cx="0" cy="270809"/>
          </a:xfrm>
          <a:custGeom>
            <a:avLst/>
            <a:gdLst/>
            <a:ahLst/>
            <a:cxnLst/>
            <a:rect l="l" t="t" r="r" b="b"/>
            <a:pathLst>
              <a:path h="460375">
                <a:moveTo>
                  <a:pt x="0" y="0"/>
                </a:moveTo>
                <a:lnTo>
                  <a:pt x="0" y="460247"/>
                </a:lnTo>
              </a:path>
            </a:pathLst>
          </a:custGeom>
          <a:ln w="6095">
            <a:solidFill>
              <a:srgbClr val="7F003F"/>
            </a:solidFill>
          </a:ln>
        </p:spPr>
        <p:txBody>
          <a:bodyPr wrap="square" lIns="0" tIns="0" rIns="0" bIns="0" rtlCol="0"/>
          <a:lstStyle/>
          <a:p>
            <a:endParaRPr sz="588"/>
          </a:p>
        </p:txBody>
      </p:sp>
      <p:sp>
        <p:nvSpPr>
          <p:cNvPr id="1029" name="object 1029"/>
          <p:cNvSpPr/>
          <p:nvPr/>
        </p:nvSpPr>
        <p:spPr>
          <a:xfrm>
            <a:off x="5654040" y="1322294"/>
            <a:ext cx="155388" cy="0"/>
          </a:xfrm>
          <a:custGeom>
            <a:avLst/>
            <a:gdLst/>
            <a:ahLst/>
            <a:cxnLst/>
            <a:rect l="l" t="t" r="r" b="b"/>
            <a:pathLst>
              <a:path w="264159">
                <a:moveTo>
                  <a:pt x="0" y="0"/>
                </a:moveTo>
                <a:lnTo>
                  <a:pt x="263651" y="0"/>
                </a:lnTo>
              </a:path>
            </a:pathLst>
          </a:custGeom>
          <a:ln w="6095">
            <a:solidFill>
              <a:srgbClr val="7F003F"/>
            </a:solidFill>
          </a:ln>
        </p:spPr>
        <p:txBody>
          <a:bodyPr wrap="square" lIns="0" tIns="0" rIns="0" bIns="0" rtlCol="0"/>
          <a:lstStyle/>
          <a:p>
            <a:endParaRPr sz="588"/>
          </a:p>
        </p:txBody>
      </p:sp>
      <p:sp>
        <p:nvSpPr>
          <p:cNvPr id="1030" name="object 1030"/>
          <p:cNvSpPr/>
          <p:nvPr/>
        </p:nvSpPr>
        <p:spPr>
          <a:xfrm>
            <a:off x="5886225" y="1477383"/>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1031" name="object 1031"/>
          <p:cNvSpPr/>
          <p:nvPr/>
        </p:nvSpPr>
        <p:spPr>
          <a:xfrm>
            <a:off x="5924774" y="1477383"/>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1032" name="object 1032"/>
          <p:cNvSpPr/>
          <p:nvPr/>
        </p:nvSpPr>
        <p:spPr>
          <a:xfrm>
            <a:off x="5964218" y="1477383"/>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1033" name="object 1033"/>
          <p:cNvSpPr/>
          <p:nvPr/>
        </p:nvSpPr>
        <p:spPr>
          <a:xfrm>
            <a:off x="6002766" y="1477383"/>
            <a:ext cx="0" cy="116541"/>
          </a:xfrm>
          <a:custGeom>
            <a:avLst/>
            <a:gdLst/>
            <a:ahLst/>
            <a:cxnLst/>
            <a:rect l="l" t="t" r="r" b="b"/>
            <a:pathLst>
              <a:path h="198119">
                <a:moveTo>
                  <a:pt x="0" y="0"/>
                </a:moveTo>
                <a:lnTo>
                  <a:pt x="0" y="198119"/>
                </a:lnTo>
              </a:path>
            </a:pathLst>
          </a:custGeom>
          <a:ln w="6095">
            <a:solidFill>
              <a:srgbClr val="7F003F"/>
            </a:solidFill>
          </a:ln>
        </p:spPr>
        <p:txBody>
          <a:bodyPr wrap="square" lIns="0" tIns="0" rIns="0" bIns="0" rtlCol="0"/>
          <a:lstStyle/>
          <a:p>
            <a:endParaRPr sz="588"/>
          </a:p>
        </p:txBody>
      </p:sp>
      <p:sp>
        <p:nvSpPr>
          <p:cNvPr id="1034" name="object 1034"/>
          <p:cNvSpPr/>
          <p:nvPr/>
        </p:nvSpPr>
        <p:spPr>
          <a:xfrm>
            <a:off x="5886225" y="1593925"/>
            <a:ext cx="38847" cy="0"/>
          </a:xfrm>
          <a:custGeom>
            <a:avLst/>
            <a:gdLst/>
            <a:ahLst/>
            <a:cxnLst/>
            <a:rect l="l" t="t" r="r" b="b"/>
            <a:pathLst>
              <a:path w="66040">
                <a:moveTo>
                  <a:pt x="0" y="0"/>
                </a:moveTo>
                <a:lnTo>
                  <a:pt x="65531" y="0"/>
                </a:lnTo>
              </a:path>
            </a:pathLst>
          </a:custGeom>
          <a:ln w="6095">
            <a:solidFill>
              <a:srgbClr val="7F003F"/>
            </a:solidFill>
          </a:ln>
        </p:spPr>
        <p:txBody>
          <a:bodyPr wrap="square" lIns="0" tIns="0" rIns="0" bIns="0" rtlCol="0"/>
          <a:lstStyle/>
          <a:p>
            <a:endParaRPr sz="588"/>
          </a:p>
        </p:txBody>
      </p:sp>
      <p:sp>
        <p:nvSpPr>
          <p:cNvPr id="1035" name="object 1035"/>
          <p:cNvSpPr/>
          <p:nvPr/>
        </p:nvSpPr>
        <p:spPr>
          <a:xfrm>
            <a:off x="5924774" y="1593925"/>
            <a:ext cx="39594" cy="0"/>
          </a:xfrm>
          <a:custGeom>
            <a:avLst/>
            <a:gdLst/>
            <a:ahLst/>
            <a:cxnLst/>
            <a:rect l="l" t="t" r="r" b="b"/>
            <a:pathLst>
              <a:path w="67309">
                <a:moveTo>
                  <a:pt x="0" y="0"/>
                </a:moveTo>
                <a:lnTo>
                  <a:pt x="67055" y="0"/>
                </a:lnTo>
              </a:path>
            </a:pathLst>
          </a:custGeom>
          <a:ln w="6095">
            <a:solidFill>
              <a:srgbClr val="7F003F"/>
            </a:solidFill>
          </a:ln>
        </p:spPr>
        <p:txBody>
          <a:bodyPr wrap="square" lIns="0" tIns="0" rIns="0" bIns="0" rtlCol="0"/>
          <a:lstStyle/>
          <a:p>
            <a:endParaRPr sz="588"/>
          </a:p>
        </p:txBody>
      </p:sp>
      <p:sp>
        <p:nvSpPr>
          <p:cNvPr id="1036" name="object 1036"/>
          <p:cNvSpPr/>
          <p:nvPr/>
        </p:nvSpPr>
        <p:spPr>
          <a:xfrm>
            <a:off x="5917602" y="158585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37" name="object 1037"/>
          <p:cNvSpPr/>
          <p:nvPr/>
        </p:nvSpPr>
        <p:spPr>
          <a:xfrm>
            <a:off x="5917602" y="1585856"/>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38" name="object 1038"/>
          <p:cNvSpPr/>
          <p:nvPr/>
        </p:nvSpPr>
        <p:spPr>
          <a:xfrm>
            <a:off x="5964218" y="1593925"/>
            <a:ext cx="38847" cy="541618"/>
          </a:xfrm>
          <a:custGeom>
            <a:avLst/>
            <a:gdLst/>
            <a:ahLst/>
            <a:cxnLst/>
            <a:rect l="l" t="t" r="r" b="b"/>
            <a:pathLst>
              <a:path w="66040" h="920750">
                <a:moveTo>
                  <a:pt x="65531" y="0"/>
                </a:moveTo>
                <a:lnTo>
                  <a:pt x="0" y="0"/>
                </a:lnTo>
                <a:lnTo>
                  <a:pt x="0" y="920495"/>
                </a:lnTo>
              </a:path>
            </a:pathLst>
          </a:custGeom>
          <a:ln w="6095">
            <a:solidFill>
              <a:srgbClr val="7F003F"/>
            </a:solidFill>
          </a:ln>
        </p:spPr>
        <p:txBody>
          <a:bodyPr wrap="square" lIns="0" tIns="0" rIns="0" bIns="0" rtlCol="0"/>
          <a:lstStyle/>
          <a:p>
            <a:endParaRPr sz="588"/>
          </a:p>
        </p:txBody>
      </p:sp>
      <p:sp>
        <p:nvSpPr>
          <p:cNvPr id="1039" name="object 1039"/>
          <p:cNvSpPr/>
          <p:nvPr/>
        </p:nvSpPr>
        <p:spPr>
          <a:xfrm>
            <a:off x="5956151" y="158585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40" name="object 1040"/>
          <p:cNvSpPr/>
          <p:nvPr/>
        </p:nvSpPr>
        <p:spPr>
          <a:xfrm>
            <a:off x="5956150" y="1585856"/>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41" name="object 1041"/>
          <p:cNvSpPr/>
          <p:nvPr/>
        </p:nvSpPr>
        <p:spPr>
          <a:xfrm>
            <a:off x="5956151"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42" name="object 1042"/>
          <p:cNvSpPr/>
          <p:nvPr/>
        </p:nvSpPr>
        <p:spPr>
          <a:xfrm>
            <a:off x="5956150"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43" name="object 1043"/>
          <p:cNvSpPr/>
          <p:nvPr/>
        </p:nvSpPr>
        <p:spPr>
          <a:xfrm>
            <a:off x="1394011" y="4498489"/>
            <a:ext cx="0" cy="57524"/>
          </a:xfrm>
          <a:custGeom>
            <a:avLst/>
            <a:gdLst/>
            <a:ahLst/>
            <a:cxnLst/>
            <a:rect l="l" t="t" r="r" b="b"/>
            <a:pathLst>
              <a:path h="97790">
                <a:moveTo>
                  <a:pt x="0" y="0"/>
                </a:moveTo>
                <a:lnTo>
                  <a:pt x="0" y="97535"/>
                </a:lnTo>
              </a:path>
            </a:pathLst>
          </a:custGeom>
          <a:ln w="6095">
            <a:solidFill>
              <a:srgbClr val="7F003F"/>
            </a:solidFill>
          </a:ln>
        </p:spPr>
        <p:txBody>
          <a:bodyPr wrap="square" lIns="0" tIns="0" rIns="0" bIns="0" rtlCol="0"/>
          <a:lstStyle/>
          <a:p>
            <a:endParaRPr sz="588"/>
          </a:p>
        </p:txBody>
      </p:sp>
      <p:sp>
        <p:nvSpPr>
          <p:cNvPr id="1044" name="object 1044"/>
          <p:cNvSpPr/>
          <p:nvPr/>
        </p:nvSpPr>
        <p:spPr>
          <a:xfrm>
            <a:off x="2168562" y="2407023"/>
            <a:ext cx="270809" cy="0"/>
          </a:xfrm>
          <a:custGeom>
            <a:avLst/>
            <a:gdLst/>
            <a:ahLst/>
            <a:cxnLst/>
            <a:rect l="l" t="t" r="r" b="b"/>
            <a:pathLst>
              <a:path w="460375">
                <a:moveTo>
                  <a:pt x="0" y="0"/>
                </a:moveTo>
                <a:lnTo>
                  <a:pt x="460247" y="0"/>
                </a:lnTo>
              </a:path>
            </a:pathLst>
          </a:custGeom>
          <a:ln w="6095">
            <a:solidFill>
              <a:srgbClr val="7F003F"/>
            </a:solidFill>
          </a:ln>
        </p:spPr>
        <p:txBody>
          <a:bodyPr wrap="square" lIns="0" tIns="0" rIns="0" bIns="0" rtlCol="0"/>
          <a:lstStyle/>
          <a:p>
            <a:endParaRPr sz="588"/>
          </a:p>
        </p:txBody>
      </p:sp>
      <p:sp>
        <p:nvSpPr>
          <p:cNvPr id="1045" name="object 1045"/>
          <p:cNvSpPr txBox="1"/>
          <p:nvPr/>
        </p:nvSpPr>
        <p:spPr>
          <a:xfrm>
            <a:off x="2289286" y="2357418"/>
            <a:ext cx="64247"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P</a:t>
            </a:r>
            <a:r>
              <a:rPr sz="265" spc="3" dirty="0">
                <a:solidFill>
                  <a:srgbClr val="FF0000"/>
                </a:solidFill>
                <a:latin typeface="Arial"/>
                <a:cs typeface="Arial"/>
              </a:rPr>
              <a:t>G</a:t>
            </a:r>
            <a:endParaRPr sz="265">
              <a:latin typeface="Arial"/>
              <a:cs typeface="Arial"/>
            </a:endParaRPr>
          </a:p>
        </p:txBody>
      </p:sp>
      <p:sp>
        <p:nvSpPr>
          <p:cNvPr id="1046" name="object 1046"/>
          <p:cNvSpPr/>
          <p:nvPr/>
        </p:nvSpPr>
        <p:spPr>
          <a:xfrm>
            <a:off x="2285104" y="260066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47" name="object 1047"/>
          <p:cNvSpPr/>
          <p:nvPr/>
        </p:nvSpPr>
        <p:spPr>
          <a:xfrm>
            <a:off x="1549101" y="4420496"/>
            <a:ext cx="115794" cy="0"/>
          </a:xfrm>
          <a:custGeom>
            <a:avLst/>
            <a:gdLst/>
            <a:ahLst/>
            <a:cxnLst/>
            <a:rect l="l" t="t" r="r" b="b"/>
            <a:pathLst>
              <a:path w="196850">
                <a:moveTo>
                  <a:pt x="0" y="0"/>
                </a:moveTo>
                <a:lnTo>
                  <a:pt x="196595" y="0"/>
                </a:lnTo>
              </a:path>
            </a:pathLst>
          </a:custGeom>
          <a:ln w="6095">
            <a:solidFill>
              <a:srgbClr val="7F003F"/>
            </a:solidFill>
          </a:ln>
        </p:spPr>
        <p:txBody>
          <a:bodyPr wrap="square" lIns="0" tIns="0" rIns="0" bIns="0" rtlCol="0"/>
          <a:lstStyle/>
          <a:p>
            <a:endParaRPr sz="588"/>
          </a:p>
        </p:txBody>
      </p:sp>
      <p:sp>
        <p:nvSpPr>
          <p:cNvPr id="1048" name="object 1048"/>
          <p:cNvSpPr txBox="1"/>
          <p:nvPr/>
        </p:nvSpPr>
        <p:spPr>
          <a:xfrm>
            <a:off x="1503082" y="4369994"/>
            <a:ext cx="149412" cy="49455"/>
          </a:xfrm>
          <a:prstGeom prst="rect">
            <a:avLst/>
          </a:prstGeom>
        </p:spPr>
        <p:txBody>
          <a:bodyPr vert="horz" wrap="square" lIns="0" tIns="8591" rIns="0" bIns="0" rtlCol="0">
            <a:spAutoFit/>
          </a:bodyPr>
          <a:lstStyle/>
          <a:p>
            <a:pPr marL="7470">
              <a:spcBef>
                <a:spcPts val="67"/>
              </a:spcBef>
            </a:pPr>
            <a:r>
              <a:rPr sz="265" u="sng" dirty="0">
                <a:uFill>
                  <a:solidFill>
                    <a:srgbClr val="FF0000"/>
                  </a:solidFill>
                </a:uFill>
                <a:latin typeface="Arial"/>
                <a:cs typeface="Arial"/>
              </a:rPr>
              <a:t>  </a:t>
            </a:r>
            <a:r>
              <a:rPr sz="265" u="sng" spc="-12" dirty="0">
                <a:uFill>
                  <a:solidFill>
                    <a:srgbClr val="FF0000"/>
                  </a:solidFill>
                </a:uFill>
                <a:latin typeface="Arial"/>
                <a:cs typeface="Arial"/>
              </a:rPr>
              <a:t> </a:t>
            </a:r>
            <a:r>
              <a:rPr sz="265" spc="3" dirty="0">
                <a:latin typeface="Arial"/>
                <a:cs typeface="Arial"/>
              </a:rPr>
              <a:t>1</a:t>
            </a:r>
            <a:r>
              <a:rPr sz="265" spc="32" dirty="0">
                <a:latin typeface="Arial"/>
                <a:cs typeface="Arial"/>
              </a:rPr>
              <a:t> </a:t>
            </a:r>
            <a:r>
              <a:rPr sz="265" dirty="0">
                <a:solidFill>
                  <a:srgbClr val="FF0000"/>
                </a:solidFill>
                <a:latin typeface="Arial"/>
                <a:cs typeface="Arial"/>
              </a:rPr>
              <a:t>PG</a:t>
            </a:r>
            <a:endParaRPr sz="265">
              <a:latin typeface="Arial"/>
              <a:cs typeface="Arial"/>
            </a:endParaRPr>
          </a:p>
        </p:txBody>
      </p:sp>
      <p:sp>
        <p:nvSpPr>
          <p:cNvPr id="1049" name="object 1049"/>
          <p:cNvSpPr/>
          <p:nvPr/>
        </p:nvSpPr>
        <p:spPr>
          <a:xfrm>
            <a:off x="2207111" y="2600661"/>
            <a:ext cx="78068" cy="0"/>
          </a:xfrm>
          <a:custGeom>
            <a:avLst/>
            <a:gdLst/>
            <a:ahLst/>
            <a:cxnLst/>
            <a:rect l="l" t="t" r="r" b="b"/>
            <a:pathLst>
              <a:path w="132714">
                <a:moveTo>
                  <a:pt x="0" y="0"/>
                </a:moveTo>
                <a:lnTo>
                  <a:pt x="132587" y="0"/>
                </a:lnTo>
              </a:path>
            </a:pathLst>
          </a:custGeom>
          <a:ln w="6095">
            <a:solidFill>
              <a:srgbClr val="7F003F"/>
            </a:solidFill>
          </a:ln>
        </p:spPr>
        <p:txBody>
          <a:bodyPr wrap="square" lIns="0" tIns="0" rIns="0" bIns="0" rtlCol="0"/>
          <a:lstStyle/>
          <a:p>
            <a:endParaRPr sz="588"/>
          </a:p>
        </p:txBody>
      </p:sp>
      <p:sp>
        <p:nvSpPr>
          <p:cNvPr id="1050" name="object 1050"/>
          <p:cNvSpPr/>
          <p:nvPr/>
        </p:nvSpPr>
        <p:spPr>
          <a:xfrm>
            <a:off x="2285104" y="2600661"/>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1051" name="object 1051"/>
          <p:cNvSpPr/>
          <p:nvPr/>
        </p:nvSpPr>
        <p:spPr>
          <a:xfrm>
            <a:off x="2277035" y="2592593"/>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52" name="object 1052"/>
          <p:cNvSpPr/>
          <p:nvPr/>
        </p:nvSpPr>
        <p:spPr>
          <a:xfrm>
            <a:off x="2277035" y="259259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53" name="object 1053"/>
          <p:cNvSpPr/>
          <p:nvPr/>
        </p:nvSpPr>
        <p:spPr>
          <a:xfrm>
            <a:off x="2130014" y="2600661"/>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1054" name="object 1054"/>
          <p:cNvSpPr/>
          <p:nvPr/>
        </p:nvSpPr>
        <p:spPr>
          <a:xfrm>
            <a:off x="2130014" y="260066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55" name="object 1055"/>
          <p:cNvSpPr/>
          <p:nvPr/>
        </p:nvSpPr>
        <p:spPr>
          <a:xfrm>
            <a:off x="2199939" y="2592593"/>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56" name="object 1056"/>
          <p:cNvSpPr/>
          <p:nvPr/>
        </p:nvSpPr>
        <p:spPr>
          <a:xfrm>
            <a:off x="2199938" y="259259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57" name="object 1057"/>
          <p:cNvSpPr/>
          <p:nvPr/>
        </p:nvSpPr>
        <p:spPr>
          <a:xfrm>
            <a:off x="2285104" y="2871395"/>
            <a:ext cx="0" cy="155388"/>
          </a:xfrm>
          <a:custGeom>
            <a:avLst/>
            <a:gdLst/>
            <a:ahLst/>
            <a:cxnLst/>
            <a:rect l="l" t="t" r="r" b="b"/>
            <a:pathLst>
              <a:path h="264160">
                <a:moveTo>
                  <a:pt x="0" y="0"/>
                </a:moveTo>
                <a:lnTo>
                  <a:pt x="0" y="263651"/>
                </a:lnTo>
              </a:path>
            </a:pathLst>
          </a:custGeom>
          <a:ln w="6095">
            <a:solidFill>
              <a:srgbClr val="7F003F"/>
            </a:solidFill>
          </a:ln>
        </p:spPr>
        <p:txBody>
          <a:bodyPr wrap="square" lIns="0" tIns="0" rIns="0" bIns="0" rtlCol="0"/>
          <a:lstStyle/>
          <a:p>
            <a:endParaRPr sz="588"/>
          </a:p>
        </p:txBody>
      </p:sp>
      <p:sp>
        <p:nvSpPr>
          <p:cNvPr id="1058" name="object 1058"/>
          <p:cNvSpPr/>
          <p:nvPr/>
        </p:nvSpPr>
        <p:spPr>
          <a:xfrm>
            <a:off x="2285104" y="3026484"/>
            <a:ext cx="309282" cy="0"/>
          </a:xfrm>
          <a:custGeom>
            <a:avLst/>
            <a:gdLst/>
            <a:ahLst/>
            <a:cxnLst/>
            <a:rect l="l" t="t" r="r" b="b"/>
            <a:pathLst>
              <a:path w="525779">
                <a:moveTo>
                  <a:pt x="0" y="0"/>
                </a:moveTo>
                <a:lnTo>
                  <a:pt x="525779" y="0"/>
                </a:lnTo>
              </a:path>
            </a:pathLst>
          </a:custGeom>
          <a:ln w="6095">
            <a:solidFill>
              <a:srgbClr val="7F003F"/>
            </a:solidFill>
          </a:ln>
        </p:spPr>
        <p:txBody>
          <a:bodyPr wrap="square" lIns="0" tIns="0" rIns="0" bIns="0" rtlCol="0"/>
          <a:lstStyle/>
          <a:p>
            <a:endParaRPr sz="588"/>
          </a:p>
        </p:txBody>
      </p:sp>
      <p:sp>
        <p:nvSpPr>
          <p:cNvPr id="1059" name="object 1059"/>
          <p:cNvSpPr/>
          <p:nvPr/>
        </p:nvSpPr>
        <p:spPr>
          <a:xfrm>
            <a:off x="2277035" y="3018417"/>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060" name="object 1060"/>
          <p:cNvSpPr/>
          <p:nvPr/>
        </p:nvSpPr>
        <p:spPr>
          <a:xfrm>
            <a:off x="2277035" y="3018416"/>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061" name="object 1061"/>
          <p:cNvSpPr txBox="1"/>
          <p:nvPr/>
        </p:nvSpPr>
        <p:spPr>
          <a:xfrm>
            <a:off x="2401345" y="2976879"/>
            <a:ext cx="113553" cy="48701"/>
          </a:xfrm>
          <a:prstGeom prst="rect">
            <a:avLst/>
          </a:prstGeom>
        </p:spPr>
        <p:txBody>
          <a:bodyPr vert="horz" wrap="square" lIns="0" tIns="7844" rIns="0" bIns="0" rtlCol="0">
            <a:spAutoFit/>
          </a:bodyPr>
          <a:lstStyle/>
          <a:p>
            <a:pPr marL="7470">
              <a:spcBef>
                <a:spcPts val="62"/>
              </a:spcBef>
            </a:pPr>
            <a:r>
              <a:rPr sz="265" spc="-3" dirty="0">
                <a:solidFill>
                  <a:srgbClr val="FF0000"/>
                </a:solidFill>
                <a:latin typeface="Arial"/>
                <a:cs typeface="Arial"/>
              </a:rPr>
              <a:t>A</a:t>
            </a:r>
            <a:r>
              <a:rPr sz="265" spc="3" dirty="0">
                <a:solidFill>
                  <a:srgbClr val="FF0000"/>
                </a:solidFill>
                <a:latin typeface="Arial"/>
                <a:cs typeface="Arial"/>
              </a:rPr>
              <a:t>G</a:t>
            </a:r>
            <a:r>
              <a:rPr sz="265" spc="-3" dirty="0">
                <a:solidFill>
                  <a:srgbClr val="FF0000"/>
                </a:solidFill>
                <a:latin typeface="Arial"/>
                <a:cs typeface="Arial"/>
              </a:rPr>
              <a:t>N</a:t>
            </a:r>
            <a:r>
              <a:rPr sz="265" spc="3" dirty="0">
                <a:solidFill>
                  <a:srgbClr val="FF0000"/>
                </a:solidFill>
                <a:latin typeface="Arial"/>
                <a:cs typeface="Arial"/>
              </a:rPr>
              <a:t>D</a:t>
            </a:r>
            <a:endParaRPr sz="265">
              <a:latin typeface="Arial"/>
              <a:cs typeface="Arial"/>
            </a:endParaRPr>
          </a:p>
        </p:txBody>
      </p:sp>
      <p:sp>
        <p:nvSpPr>
          <p:cNvPr id="1062" name="object 1062"/>
          <p:cNvSpPr/>
          <p:nvPr/>
        </p:nvSpPr>
        <p:spPr>
          <a:xfrm>
            <a:off x="2130014" y="2871395"/>
            <a:ext cx="155388" cy="155388"/>
          </a:xfrm>
          <a:custGeom>
            <a:avLst/>
            <a:gdLst/>
            <a:ahLst/>
            <a:cxnLst/>
            <a:rect l="l" t="t" r="r" b="b"/>
            <a:pathLst>
              <a:path w="264160" h="264160">
                <a:moveTo>
                  <a:pt x="263651" y="263651"/>
                </a:moveTo>
                <a:lnTo>
                  <a:pt x="0" y="263651"/>
                </a:lnTo>
                <a:lnTo>
                  <a:pt x="0" y="0"/>
                </a:lnTo>
              </a:path>
            </a:pathLst>
          </a:custGeom>
          <a:ln w="6095">
            <a:solidFill>
              <a:srgbClr val="7F003F"/>
            </a:solidFill>
          </a:ln>
        </p:spPr>
        <p:txBody>
          <a:bodyPr wrap="square" lIns="0" tIns="0" rIns="0" bIns="0" rtlCol="0"/>
          <a:lstStyle/>
          <a:p>
            <a:endParaRPr sz="588"/>
          </a:p>
        </p:txBody>
      </p:sp>
      <p:sp>
        <p:nvSpPr>
          <p:cNvPr id="1063" name="object 1063"/>
          <p:cNvSpPr/>
          <p:nvPr/>
        </p:nvSpPr>
        <p:spPr>
          <a:xfrm>
            <a:off x="2130014" y="3839583"/>
            <a:ext cx="0" cy="232335"/>
          </a:xfrm>
          <a:custGeom>
            <a:avLst/>
            <a:gdLst/>
            <a:ahLst/>
            <a:cxnLst/>
            <a:rect l="l" t="t" r="r" b="b"/>
            <a:pathLst>
              <a:path h="394970">
                <a:moveTo>
                  <a:pt x="0" y="0"/>
                </a:moveTo>
                <a:lnTo>
                  <a:pt x="0" y="394715"/>
                </a:lnTo>
              </a:path>
            </a:pathLst>
          </a:custGeom>
          <a:ln w="6095">
            <a:solidFill>
              <a:srgbClr val="7F003F"/>
            </a:solidFill>
          </a:ln>
        </p:spPr>
        <p:txBody>
          <a:bodyPr wrap="square" lIns="0" tIns="0" rIns="0" bIns="0" rtlCol="0"/>
          <a:lstStyle/>
          <a:p>
            <a:endParaRPr sz="588"/>
          </a:p>
        </p:txBody>
      </p:sp>
      <p:sp>
        <p:nvSpPr>
          <p:cNvPr id="1064" name="object 1064"/>
          <p:cNvSpPr txBox="1"/>
          <p:nvPr/>
        </p:nvSpPr>
        <p:spPr>
          <a:xfrm>
            <a:off x="2088152" y="3812810"/>
            <a:ext cx="40780" cy="104215"/>
          </a:xfrm>
          <a:prstGeom prst="rect">
            <a:avLst/>
          </a:prstGeom>
        </p:spPr>
        <p:txBody>
          <a:bodyPr vert="vert270" wrap="square" lIns="0" tIns="0" rIns="0" bIns="0" rtlCol="0">
            <a:spAutoFit/>
          </a:bodyPr>
          <a:lstStyle/>
          <a:p>
            <a:pPr marL="7470"/>
            <a:r>
              <a:rPr sz="265" spc="3" dirty="0">
                <a:solidFill>
                  <a:srgbClr val="FF0000"/>
                </a:solidFill>
                <a:latin typeface="Arial"/>
                <a:cs typeface="Arial"/>
              </a:rPr>
              <a:t>F</a:t>
            </a:r>
            <a:r>
              <a:rPr sz="265" dirty="0">
                <a:solidFill>
                  <a:srgbClr val="FF0000"/>
                </a:solidFill>
                <a:latin typeface="Arial"/>
                <a:cs typeface="Arial"/>
              </a:rPr>
              <a:t>SET</a:t>
            </a:r>
            <a:endParaRPr sz="265">
              <a:latin typeface="Arial"/>
              <a:cs typeface="Arial"/>
            </a:endParaRPr>
          </a:p>
        </p:txBody>
      </p:sp>
      <p:sp>
        <p:nvSpPr>
          <p:cNvPr id="1065" name="object 1065"/>
          <p:cNvSpPr/>
          <p:nvPr/>
        </p:nvSpPr>
        <p:spPr>
          <a:xfrm>
            <a:off x="2594385" y="4071769"/>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1066" name="object 1066"/>
          <p:cNvSpPr/>
          <p:nvPr/>
        </p:nvSpPr>
        <p:spPr>
          <a:xfrm>
            <a:off x="2710927" y="4071769"/>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1067" name="object 1067"/>
          <p:cNvSpPr/>
          <p:nvPr/>
        </p:nvSpPr>
        <p:spPr>
          <a:xfrm>
            <a:off x="2130014" y="4071769"/>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068" name="object 1068"/>
          <p:cNvSpPr/>
          <p:nvPr/>
        </p:nvSpPr>
        <p:spPr>
          <a:xfrm>
            <a:off x="2121946" y="4180242"/>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069" name="object 1069"/>
          <p:cNvSpPr/>
          <p:nvPr/>
        </p:nvSpPr>
        <p:spPr>
          <a:xfrm>
            <a:off x="2121946" y="4180242"/>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070" name="object 1070"/>
          <p:cNvSpPr/>
          <p:nvPr/>
        </p:nvSpPr>
        <p:spPr>
          <a:xfrm>
            <a:off x="2121946" y="4064598"/>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71" name="object 1071"/>
          <p:cNvSpPr/>
          <p:nvPr/>
        </p:nvSpPr>
        <p:spPr>
          <a:xfrm>
            <a:off x="2121946" y="4064597"/>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72" name="object 1072"/>
          <p:cNvSpPr/>
          <p:nvPr/>
        </p:nvSpPr>
        <p:spPr>
          <a:xfrm>
            <a:off x="2130014" y="4071769"/>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73" name="object 1073"/>
          <p:cNvSpPr/>
          <p:nvPr/>
        </p:nvSpPr>
        <p:spPr>
          <a:xfrm>
            <a:off x="2245659" y="4071769"/>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1074" name="object 1074"/>
          <p:cNvSpPr/>
          <p:nvPr/>
        </p:nvSpPr>
        <p:spPr>
          <a:xfrm>
            <a:off x="2517289" y="4071769"/>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75" name="object 1075"/>
          <p:cNvSpPr/>
          <p:nvPr/>
        </p:nvSpPr>
        <p:spPr>
          <a:xfrm>
            <a:off x="2594385" y="4071769"/>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076" name="object 1076"/>
          <p:cNvSpPr/>
          <p:nvPr/>
        </p:nvSpPr>
        <p:spPr>
          <a:xfrm>
            <a:off x="2587214" y="4180242"/>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077" name="object 1077"/>
          <p:cNvSpPr/>
          <p:nvPr/>
        </p:nvSpPr>
        <p:spPr>
          <a:xfrm>
            <a:off x="2587214" y="4180242"/>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078" name="object 1078"/>
          <p:cNvSpPr/>
          <p:nvPr/>
        </p:nvSpPr>
        <p:spPr>
          <a:xfrm>
            <a:off x="2587214" y="4064598"/>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79" name="object 1079"/>
          <p:cNvSpPr/>
          <p:nvPr/>
        </p:nvSpPr>
        <p:spPr>
          <a:xfrm>
            <a:off x="2587214" y="4064597"/>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80" name="object 1080"/>
          <p:cNvSpPr/>
          <p:nvPr/>
        </p:nvSpPr>
        <p:spPr>
          <a:xfrm>
            <a:off x="2130014" y="4188310"/>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81" name="object 1081"/>
          <p:cNvSpPr/>
          <p:nvPr/>
        </p:nvSpPr>
        <p:spPr>
          <a:xfrm>
            <a:off x="2130014" y="4188310"/>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082" name="object 1082"/>
          <p:cNvSpPr/>
          <p:nvPr/>
        </p:nvSpPr>
        <p:spPr>
          <a:xfrm>
            <a:off x="2245659" y="4188310"/>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1083" name="object 1083"/>
          <p:cNvSpPr/>
          <p:nvPr/>
        </p:nvSpPr>
        <p:spPr>
          <a:xfrm>
            <a:off x="2517289" y="4188310"/>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84" name="object 1084"/>
          <p:cNvSpPr/>
          <p:nvPr/>
        </p:nvSpPr>
        <p:spPr>
          <a:xfrm>
            <a:off x="2594385" y="4188310"/>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085" name="object 1085"/>
          <p:cNvSpPr/>
          <p:nvPr/>
        </p:nvSpPr>
        <p:spPr>
          <a:xfrm>
            <a:off x="2587214" y="4296784"/>
            <a:ext cx="14568" cy="14568"/>
          </a:xfrm>
          <a:custGeom>
            <a:avLst/>
            <a:gdLst/>
            <a:ahLst/>
            <a:cxnLst/>
            <a:rect l="l" t="t" r="r" b="b"/>
            <a:pathLst>
              <a:path w="24764"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86" name="object 1086"/>
          <p:cNvSpPr/>
          <p:nvPr/>
        </p:nvSpPr>
        <p:spPr>
          <a:xfrm>
            <a:off x="2587214" y="4296783"/>
            <a:ext cx="14568" cy="14568"/>
          </a:xfrm>
          <a:custGeom>
            <a:avLst/>
            <a:gdLst/>
            <a:ahLst/>
            <a:cxnLst/>
            <a:rect l="l" t="t" r="r" b="b"/>
            <a:pathLst>
              <a:path w="24764"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87" name="object 1087"/>
          <p:cNvSpPr/>
          <p:nvPr/>
        </p:nvSpPr>
        <p:spPr>
          <a:xfrm>
            <a:off x="2130014" y="430485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88" name="object 1088"/>
          <p:cNvSpPr/>
          <p:nvPr/>
        </p:nvSpPr>
        <p:spPr>
          <a:xfrm>
            <a:off x="2130014" y="4304851"/>
            <a:ext cx="0" cy="154268"/>
          </a:xfrm>
          <a:custGeom>
            <a:avLst/>
            <a:gdLst/>
            <a:ahLst/>
            <a:cxnLst/>
            <a:rect l="l" t="t" r="r" b="b"/>
            <a:pathLst>
              <a:path h="262254">
                <a:moveTo>
                  <a:pt x="0" y="0"/>
                </a:moveTo>
                <a:lnTo>
                  <a:pt x="0" y="262127"/>
                </a:lnTo>
              </a:path>
            </a:pathLst>
          </a:custGeom>
          <a:ln w="6095">
            <a:solidFill>
              <a:srgbClr val="7F003F"/>
            </a:solidFill>
          </a:ln>
        </p:spPr>
        <p:txBody>
          <a:bodyPr wrap="square" lIns="0" tIns="0" rIns="0" bIns="0" rtlCol="0"/>
          <a:lstStyle/>
          <a:p>
            <a:endParaRPr sz="588"/>
          </a:p>
        </p:txBody>
      </p:sp>
      <p:sp>
        <p:nvSpPr>
          <p:cNvPr id="1089" name="object 1089"/>
          <p:cNvSpPr/>
          <p:nvPr/>
        </p:nvSpPr>
        <p:spPr>
          <a:xfrm>
            <a:off x="2121946" y="4296784"/>
            <a:ext cx="14568" cy="14568"/>
          </a:xfrm>
          <a:custGeom>
            <a:avLst/>
            <a:gdLst/>
            <a:ahLst/>
            <a:cxnLst/>
            <a:rect l="l" t="t" r="r" b="b"/>
            <a:pathLst>
              <a:path w="24764"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090" name="object 1090"/>
          <p:cNvSpPr/>
          <p:nvPr/>
        </p:nvSpPr>
        <p:spPr>
          <a:xfrm>
            <a:off x="2121946" y="4296783"/>
            <a:ext cx="14568" cy="14568"/>
          </a:xfrm>
          <a:custGeom>
            <a:avLst/>
            <a:gdLst/>
            <a:ahLst/>
            <a:cxnLst/>
            <a:rect l="l" t="t" r="r" b="b"/>
            <a:pathLst>
              <a:path w="24764"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091" name="object 1091"/>
          <p:cNvSpPr/>
          <p:nvPr/>
        </p:nvSpPr>
        <p:spPr>
          <a:xfrm>
            <a:off x="2245659" y="4304851"/>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1092" name="object 1092"/>
          <p:cNvSpPr/>
          <p:nvPr/>
        </p:nvSpPr>
        <p:spPr>
          <a:xfrm>
            <a:off x="2517289" y="430485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093" name="object 1093"/>
          <p:cNvSpPr/>
          <p:nvPr/>
        </p:nvSpPr>
        <p:spPr>
          <a:xfrm>
            <a:off x="2594385" y="4304851"/>
            <a:ext cx="0" cy="154268"/>
          </a:xfrm>
          <a:custGeom>
            <a:avLst/>
            <a:gdLst/>
            <a:ahLst/>
            <a:cxnLst/>
            <a:rect l="l" t="t" r="r" b="b"/>
            <a:pathLst>
              <a:path h="262254">
                <a:moveTo>
                  <a:pt x="0" y="0"/>
                </a:moveTo>
                <a:lnTo>
                  <a:pt x="0" y="262127"/>
                </a:lnTo>
              </a:path>
            </a:pathLst>
          </a:custGeom>
          <a:ln w="6095">
            <a:solidFill>
              <a:srgbClr val="7F003F"/>
            </a:solidFill>
          </a:ln>
        </p:spPr>
        <p:txBody>
          <a:bodyPr wrap="square" lIns="0" tIns="0" rIns="0" bIns="0" rtlCol="0"/>
          <a:lstStyle/>
          <a:p>
            <a:endParaRPr sz="588"/>
          </a:p>
        </p:txBody>
      </p:sp>
      <p:sp>
        <p:nvSpPr>
          <p:cNvPr id="1094" name="object 1094"/>
          <p:cNvSpPr/>
          <p:nvPr/>
        </p:nvSpPr>
        <p:spPr>
          <a:xfrm>
            <a:off x="2130014" y="4459045"/>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1095" name="object 1095"/>
          <p:cNvSpPr/>
          <p:nvPr/>
        </p:nvSpPr>
        <p:spPr>
          <a:xfrm>
            <a:off x="2439296" y="4459045"/>
            <a:ext cx="155388" cy="0"/>
          </a:xfrm>
          <a:custGeom>
            <a:avLst/>
            <a:gdLst/>
            <a:ahLst/>
            <a:cxnLst/>
            <a:rect l="l" t="t" r="r" b="b"/>
            <a:pathLst>
              <a:path w="264160">
                <a:moveTo>
                  <a:pt x="0" y="0"/>
                </a:moveTo>
                <a:lnTo>
                  <a:pt x="263651" y="0"/>
                </a:lnTo>
              </a:path>
            </a:pathLst>
          </a:custGeom>
          <a:ln w="6095">
            <a:solidFill>
              <a:srgbClr val="7F003F"/>
            </a:solidFill>
          </a:ln>
        </p:spPr>
        <p:txBody>
          <a:bodyPr wrap="square" lIns="0" tIns="0" rIns="0" bIns="0" rtlCol="0"/>
          <a:lstStyle/>
          <a:p>
            <a:endParaRPr sz="588"/>
          </a:p>
        </p:txBody>
      </p:sp>
      <p:sp>
        <p:nvSpPr>
          <p:cNvPr id="1096" name="object 1096"/>
          <p:cNvSpPr txBox="1"/>
          <p:nvPr/>
        </p:nvSpPr>
        <p:spPr>
          <a:xfrm>
            <a:off x="2548367" y="2705248"/>
            <a:ext cx="317874" cy="85619"/>
          </a:xfrm>
          <a:prstGeom prst="rect">
            <a:avLst/>
          </a:prstGeom>
        </p:spPr>
        <p:txBody>
          <a:bodyPr vert="horz" wrap="square" lIns="0" tIns="8591" rIns="0" bIns="0" rtlCol="0">
            <a:spAutoFit/>
          </a:bodyPr>
          <a:lstStyle/>
          <a:p>
            <a:pPr marL="7470">
              <a:lnSpc>
                <a:spcPts val="253"/>
              </a:lnSpc>
              <a:spcBef>
                <a:spcPts val="67"/>
              </a:spcBef>
            </a:pPr>
            <a:r>
              <a:rPr sz="265" u="sng" spc="-15" dirty="0">
                <a:solidFill>
                  <a:srgbClr val="FF0000"/>
                </a:solidFill>
                <a:uFill>
                  <a:solidFill>
                    <a:srgbClr val="7F003F"/>
                  </a:solidFill>
                </a:uFill>
                <a:latin typeface="Arial"/>
                <a:cs typeface="Arial"/>
              </a:rPr>
              <a:t> </a:t>
            </a:r>
            <a:r>
              <a:rPr sz="265" u="sng" dirty="0">
                <a:solidFill>
                  <a:srgbClr val="FF0000"/>
                </a:solidFill>
                <a:uFill>
                  <a:solidFill>
                    <a:srgbClr val="7F003F"/>
                  </a:solidFill>
                </a:uFill>
                <a:latin typeface="Arial"/>
                <a:cs typeface="Arial"/>
              </a:rPr>
              <a:t>FSE</a:t>
            </a:r>
            <a:r>
              <a:rPr sz="265" dirty="0">
                <a:solidFill>
                  <a:srgbClr val="FF0000"/>
                </a:solidFill>
                <a:latin typeface="Arial"/>
                <a:cs typeface="Arial"/>
              </a:rPr>
              <a:t>T</a:t>
            </a:r>
            <a:r>
              <a:rPr sz="265" spc="24" dirty="0">
                <a:solidFill>
                  <a:srgbClr val="FF0000"/>
                </a:solidFill>
                <a:latin typeface="Arial"/>
                <a:cs typeface="Arial"/>
              </a:rPr>
              <a:t> </a:t>
            </a:r>
            <a:r>
              <a:rPr sz="265" spc="3" dirty="0">
                <a:latin typeface="Arial"/>
                <a:cs typeface="Arial"/>
              </a:rPr>
              <a:t>13</a:t>
            </a:r>
            <a:endParaRPr sz="265">
              <a:latin typeface="Arial"/>
              <a:cs typeface="Arial"/>
            </a:endParaRPr>
          </a:p>
          <a:p>
            <a:pPr marL="220743">
              <a:lnSpc>
                <a:spcPts val="253"/>
              </a:lnSpc>
            </a:pPr>
            <a:r>
              <a:rPr sz="265" spc="6" dirty="0">
                <a:solidFill>
                  <a:srgbClr val="003F7F"/>
                </a:solidFill>
                <a:latin typeface="Arial"/>
                <a:cs typeface="Arial"/>
              </a:rPr>
              <a:t>F</a:t>
            </a:r>
            <a:r>
              <a:rPr sz="265" spc="3" dirty="0">
                <a:solidFill>
                  <a:srgbClr val="003F7F"/>
                </a:solidFill>
                <a:latin typeface="Arial"/>
                <a:cs typeface="Arial"/>
              </a:rPr>
              <a:t>SET</a:t>
            </a:r>
            <a:endParaRPr sz="265">
              <a:latin typeface="Arial"/>
              <a:cs typeface="Arial"/>
            </a:endParaRPr>
          </a:p>
        </p:txBody>
      </p:sp>
      <p:sp>
        <p:nvSpPr>
          <p:cNvPr id="1097" name="object 1097"/>
          <p:cNvSpPr/>
          <p:nvPr/>
        </p:nvSpPr>
        <p:spPr>
          <a:xfrm>
            <a:off x="5421854" y="2755751"/>
            <a:ext cx="0" cy="115794"/>
          </a:xfrm>
          <a:custGeom>
            <a:avLst/>
            <a:gdLst/>
            <a:ahLst/>
            <a:cxnLst/>
            <a:rect l="l" t="t" r="r" b="b"/>
            <a:pathLst>
              <a:path h="196850">
                <a:moveTo>
                  <a:pt x="0" y="0"/>
                </a:moveTo>
                <a:lnTo>
                  <a:pt x="0" y="196595"/>
                </a:lnTo>
              </a:path>
            </a:pathLst>
          </a:custGeom>
          <a:ln w="6095">
            <a:solidFill>
              <a:srgbClr val="7F003F"/>
            </a:solidFill>
          </a:ln>
        </p:spPr>
        <p:txBody>
          <a:bodyPr wrap="square" lIns="0" tIns="0" rIns="0" bIns="0" rtlCol="0"/>
          <a:lstStyle/>
          <a:p>
            <a:endParaRPr sz="588"/>
          </a:p>
        </p:txBody>
      </p:sp>
      <p:sp>
        <p:nvSpPr>
          <p:cNvPr id="1098" name="object 1098"/>
          <p:cNvSpPr/>
          <p:nvPr/>
        </p:nvSpPr>
        <p:spPr>
          <a:xfrm>
            <a:off x="4415118" y="2755751"/>
            <a:ext cx="270809" cy="0"/>
          </a:xfrm>
          <a:custGeom>
            <a:avLst/>
            <a:gdLst/>
            <a:ahLst/>
            <a:cxnLst/>
            <a:rect l="l" t="t" r="r" b="b"/>
            <a:pathLst>
              <a:path w="460375">
                <a:moveTo>
                  <a:pt x="0" y="0"/>
                </a:moveTo>
                <a:lnTo>
                  <a:pt x="460247" y="0"/>
                </a:lnTo>
              </a:path>
            </a:pathLst>
          </a:custGeom>
          <a:ln w="6095">
            <a:solidFill>
              <a:srgbClr val="7F003F"/>
            </a:solidFill>
          </a:ln>
        </p:spPr>
        <p:txBody>
          <a:bodyPr wrap="square" lIns="0" tIns="0" rIns="0" bIns="0" rtlCol="0"/>
          <a:lstStyle/>
          <a:p>
            <a:endParaRPr sz="588"/>
          </a:p>
        </p:txBody>
      </p:sp>
      <p:sp>
        <p:nvSpPr>
          <p:cNvPr id="1099" name="object 1099"/>
          <p:cNvSpPr/>
          <p:nvPr/>
        </p:nvSpPr>
        <p:spPr>
          <a:xfrm>
            <a:off x="4677784" y="2747682"/>
            <a:ext cx="15314" cy="14568"/>
          </a:xfrm>
          <a:custGeom>
            <a:avLst/>
            <a:gdLst/>
            <a:ahLst/>
            <a:cxnLst/>
            <a:rect l="l" t="t" r="r" b="b"/>
            <a:pathLst>
              <a:path w="26034"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100" name="object 1100"/>
          <p:cNvSpPr/>
          <p:nvPr/>
        </p:nvSpPr>
        <p:spPr>
          <a:xfrm>
            <a:off x="4677783" y="2747682"/>
            <a:ext cx="15314" cy="14568"/>
          </a:xfrm>
          <a:custGeom>
            <a:avLst/>
            <a:gdLst/>
            <a:ahLst/>
            <a:cxnLst/>
            <a:rect l="l" t="t" r="r" b="b"/>
            <a:pathLst>
              <a:path w="26034"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101" name="object 1101"/>
          <p:cNvSpPr/>
          <p:nvPr/>
        </p:nvSpPr>
        <p:spPr>
          <a:xfrm>
            <a:off x="4530762" y="2290482"/>
            <a:ext cx="0" cy="310403"/>
          </a:xfrm>
          <a:custGeom>
            <a:avLst/>
            <a:gdLst/>
            <a:ahLst/>
            <a:cxnLst/>
            <a:rect l="l" t="t" r="r" b="b"/>
            <a:pathLst>
              <a:path h="527685">
                <a:moveTo>
                  <a:pt x="0" y="0"/>
                </a:moveTo>
                <a:lnTo>
                  <a:pt x="0" y="527303"/>
                </a:lnTo>
              </a:path>
            </a:pathLst>
          </a:custGeom>
          <a:ln w="6095">
            <a:solidFill>
              <a:srgbClr val="7F003F"/>
            </a:solidFill>
          </a:ln>
        </p:spPr>
        <p:txBody>
          <a:bodyPr wrap="square" lIns="0" tIns="0" rIns="0" bIns="0" rtlCol="0"/>
          <a:lstStyle/>
          <a:p>
            <a:endParaRPr sz="588"/>
          </a:p>
        </p:txBody>
      </p:sp>
      <p:sp>
        <p:nvSpPr>
          <p:cNvPr id="1102" name="object 1102"/>
          <p:cNvSpPr/>
          <p:nvPr/>
        </p:nvSpPr>
        <p:spPr>
          <a:xfrm>
            <a:off x="4530762" y="2600661"/>
            <a:ext cx="774700" cy="0"/>
          </a:xfrm>
          <a:custGeom>
            <a:avLst/>
            <a:gdLst/>
            <a:ahLst/>
            <a:cxnLst/>
            <a:rect l="l" t="t" r="r" b="b"/>
            <a:pathLst>
              <a:path w="1316990">
                <a:moveTo>
                  <a:pt x="0" y="0"/>
                </a:moveTo>
                <a:lnTo>
                  <a:pt x="1316735" y="0"/>
                </a:lnTo>
              </a:path>
            </a:pathLst>
          </a:custGeom>
          <a:ln w="6095">
            <a:solidFill>
              <a:srgbClr val="7F003F"/>
            </a:solidFill>
          </a:ln>
        </p:spPr>
        <p:txBody>
          <a:bodyPr wrap="square" lIns="0" tIns="0" rIns="0" bIns="0" rtlCol="0"/>
          <a:lstStyle/>
          <a:p>
            <a:endParaRPr sz="588"/>
          </a:p>
        </p:txBody>
      </p:sp>
      <p:sp>
        <p:nvSpPr>
          <p:cNvPr id="1103" name="object 1103"/>
          <p:cNvSpPr/>
          <p:nvPr/>
        </p:nvSpPr>
        <p:spPr>
          <a:xfrm>
            <a:off x="5298141" y="259259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04" name="object 1104"/>
          <p:cNvSpPr/>
          <p:nvPr/>
        </p:nvSpPr>
        <p:spPr>
          <a:xfrm>
            <a:off x="5298141" y="259259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05" name="object 1105"/>
          <p:cNvSpPr/>
          <p:nvPr/>
        </p:nvSpPr>
        <p:spPr>
          <a:xfrm>
            <a:off x="5421854" y="2600661"/>
            <a:ext cx="0" cy="155388"/>
          </a:xfrm>
          <a:custGeom>
            <a:avLst/>
            <a:gdLst/>
            <a:ahLst/>
            <a:cxnLst/>
            <a:rect l="l" t="t" r="r" b="b"/>
            <a:pathLst>
              <a:path h="264160">
                <a:moveTo>
                  <a:pt x="0" y="0"/>
                </a:moveTo>
                <a:lnTo>
                  <a:pt x="0" y="263651"/>
                </a:lnTo>
              </a:path>
            </a:pathLst>
          </a:custGeom>
          <a:ln w="6095">
            <a:solidFill>
              <a:srgbClr val="7F003F"/>
            </a:solidFill>
          </a:ln>
        </p:spPr>
        <p:txBody>
          <a:bodyPr wrap="square" lIns="0" tIns="0" rIns="0" bIns="0" rtlCol="0"/>
          <a:lstStyle/>
          <a:p>
            <a:endParaRPr sz="588"/>
          </a:p>
        </p:txBody>
      </p:sp>
      <p:sp>
        <p:nvSpPr>
          <p:cNvPr id="1106" name="object 1106"/>
          <p:cNvSpPr/>
          <p:nvPr/>
        </p:nvSpPr>
        <p:spPr>
          <a:xfrm>
            <a:off x="5413785"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07" name="object 1107"/>
          <p:cNvSpPr/>
          <p:nvPr/>
        </p:nvSpPr>
        <p:spPr>
          <a:xfrm>
            <a:off x="5413785"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08" name="object 1108"/>
          <p:cNvSpPr/>
          <p:nvPr/>
        </p:nvSpPr>
        <p:spPr>
          <a:xfrm>
            <a:off x="5421854" y="2755751"/>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109" name="object 1109"/>
          <p:cNvSpPr/>
          <p:nvPr/>
        </p:nvSpPr>
        <p:spPr>
          <a:xfrm>
            <a:off x="4415118" y="1515931"/>
            <a:ext cx="0" cy="387350"/>
          </a:xfrm>
          <a:custGeom>
            <a:avLst/>
            <a:gdLst/>
            <a:ahLst/>
            <a:cxnLst/>
            <a:rect l="l" t="t" r="r" b="b"/>
            <a:pathLst>
              <a:path h="658494">
                <a:moveTo>
                  <a:pt x="0" y="0"/>
                </a:moveTo>
                <a:lnTo>
                  <a:pt x="0" y="658367"/>
                </a:lnTo>
              </a:path>
            </a:pathLst>
          </a:custGeom>
          <a:ln w="6095">
            <a:solidFill>
              <a:srgbClr val="7F003F"/>
            </a:solidFill>
          </a:ln>
        </p:spPr>
        <p:txBody>
          <a:bodyPr wrap="square" lIns="0" tIns="0" rIns="0" bIns="0" rtlCol="0"/>
          <a:lstStyle/>
          <a:p>
            <a:endParaRPr sz="588"/>
          </a:p>
        </p:txBody>
      </p:sp>
      <p:sp>
        <p:nvSpPr>
          <p:cNvPr id="1110" name="object 1110"/>
          <p:cNvSpPr/>
          <p:nvPr/>
        </p:nvSpPr>
        <p:spPr>
          <a:xfrm>
            <a:off x="4407050" y="1896035"/>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11" name="object 1111"/>
          <p:cNvSpPr/>
          <p:nvPr/>
        </p:nvSpPr>
        <p:spPr>
          <a:xfrm>
            <a:off x="4407049" y="1896035"/>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12" name="object 1112"/>
          <p:cNvSpPr/>
          <p:nvPr/>
        </p:nvSpPr>
        <p:spPr>
          <a:xfrm>
            <a:off x="4724399" y="2484119"/>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13" name="object 1113"/>
          <p:cNvSpPr/>
          <p:nvPr/>
        </p:nvSpPr>
        <p:spPr>
          <a:xfrm>
            <a:off x="4724400" y="2135392"/>
            <a:ext cx="78068" cy="0"/>
          </a:xfrm>
          <a:custGeom>
            <a:avLst/>
            <a:gdLst/>
            <a:ahLst/>
            <a:cxnLst/>
            <a:rect l="l" t="t" r="r" b="b"/>
            <a:pathLst>
              <a:path w="132715">
                <a:moveTo>
                  <a:pt x="0" y="0"/>
                </a:moveTo>
                <a:lnTo>
                  <a:pt x="132587" y="0"/>
                </a:lnTo>
              </a:path>
            </a:pathLst>
          </a:custGeom>
          <a:ln w="6095">
            <a:solidFill>
              <a:srgbClr val="7F003F"/>
            </a:solidFill>
          </a:ln>
        </p:spPr>
        <p:txBody>
          <a:bodyPr wrap="square" lIns="0" tIns="0" rIns="0" bIns="0" rtlCol="0"/>
          <a:lstStyle/>
          <a:p>
            <a:endParaRPr sz="588"/>
          </a:p>
        </p:txBody>
      </p:sp>
      <p:sp>
        <p:nvSpPr>
          <p:cNvPr id="1114" name="object 1114"/>
          <p:cNvSpPr/>
          <p:nvPr/>
        </p:nvSpPr>
        <p:spPr>
          <a:xfrm>
            <a:off x="4647303" y="1941755"/>
            <a:ext cx="0" cy="193862"/>
          </a:xfrm>
          <a:custGeom>
            <a:avLst/>
            <a:gdLst/>
            <a:ahLst/>
            <a:cxnLst/>
            <a:rect l="l" t="t" r="r" b="b"/>
            <a:pathLst>
              <a:path h="329564">
                <a:moveTo>
                  <a:pt x="0" y="0"/>
                </a:moveTo>
                <a:lnTo>
                  <a:pt x="0" y="329183"/>
                </a:lnTo>
              </a:path>
            </a:pathLst>
          </a:custGeom>
          <a:ln w="6095">
            <a:solidFill>
              <a:srgbClr val="7F003F"/>
            </a:solidFill>
          </a:ln>
        </p:spPr>
        <p:txBody>
          <a:bodyPr wrap="square" lIns="0" tIns="0" rIns="0" bIns="0" rtlCol="0"/>
          <a:lstStyle/>
          <a:p>
            <a:endParaRPr sz="588"/>
          </a:p>
        </p:txBody>
      </p:sp>
      <p:sp>
        <p:nvSpPr>
          <p:cNvPr id="1115" name="object 1115"/>
          <p:cNvSpPr/>
          <p:nvPr/>
        </p:nvSpPr>
        <p:spPr>
          <a:xfrm>
            <a:off x="4639235"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16" name="object 1116"/>
          <p:cNvSpPr/>
          <p:nvPr/>
        </p:nvSpPr>
        <p:spPr>
          <a:xfrm>
            <a:off x="4639235"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17" name="object 1117"/>
          <p:cNvSpPr/>
          <p:nvPr/>
        </p:nvSpPr>
        <p:spPr>
          <a:xfrm>
            <a:off x="4647303" y="2135392"/>
            <a:ext cx="77321" cy="0"/>
          </a:xfrm>
          <a:custGeom>
            <a:avLst/>
            <a:gdLst/>
            <a:ahLst/>
            <a:cxnLst/>
            <a:rect l="l" t="t" r="r" b="b"/>
            <a:pathLst>
              <a:path w="131445">
                <a:moveTo>
                  <a:pt x="0" y="0"/>
                </a:moveTo>
                <a:lnTo>
                  <a:pt x="131063" y="0"/>
                </a:lnTo>
              </a:path>
            </a:pathLst>
          </a:custGeom>
          <a:ln w="6095">
            <a:solidFill>
              <a:srgbClr val="7F003F"/>
            </a:solidFill>
          </a:ln>
        </p:spPr>
        <p:txBody>
          <a:bodyPr wrap="square" lIns="0" tIns="0" rIns="0" bIns="0" rtlCol="0"/>
          <a:lstStyle/>
          <a:p>
            <a:endParaRPr sz="588"/>
          </a:p>
        </p:txBody>
      </p:sp>
      <p:sp>
        <p:nvSpPr>
          <p:cNvPr id="1118" name="object 1118"/>
          <p:cNvSpPr/>
          <p:nvPr/>
        </p:nvSpPr>
        <p:spPr>
          <a:xfrm>
            <a:off x="471722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19" name="object 1119"/>
          <p:cNvSpPr/>
          <p:nvPr/>
        </p:nvSpPr>
        <p:spPr>
          <a:xfrm>
            <a:off x="4717228"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20" name="object 1120"/>
          <p:cNvSpPr/>
          <p:nvPr/>
        </p:nvSpPr>
        <p:spPr>
          <a:xfrm>
            <a:off x="5343861" y="1515931"/>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21" name="object 1121"/>
          <p:cNvSpPr/>
          <p:nvPr/>
        </p:nvSpPr>
        <p:spPr>
          <a:xfrm>
            <a:off x="5809129" y="2368475"/>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22" name="object 1122"/>
          <p:cNvSpPr/>
          <p:nvPr/>
        </p:nvSpPr>
        <p:spPr>
          <a:xfrm>
            <a:off x="5809129" y="2368475"/>
            <a:ext cx="309282" cy="0"/>
          </a:xfrm>
          <a:custGeom>
            <a:avLst/>
            <a:gdLst/>
            <a:ahLst/>
            <a:cxnLst/>
            <a:rect l="l" t="t" r="r" b="b"/>
            <a:pathLst>
              <a:path w="525779">
                <a:moveTo>
                  <a:pt x="0" y="0"/>
                </a:moveTo>
                <a:lnTo>
                  <a:pt x="525779" y="0"/>
                </a:lnTo>
              </a:path>
            </a:pathLst>
          </a:custGeom>
          <a:ln w="6095">
            <a:solidFill>
              <a:srgbClr val="7F003F"/>
            </a:solidFill>
          </a:ln>
        </p:spPr>
        <p:txBody>
          <a:bodyPr wrap="square" lIns="0" tIns="0" rIns="0" bIns="0" rtlCol="0"/>
          <a:lstStyle/>
          <a:p>
            <a:endParaRPr sz="588"/>
          </a:p>
        </p:txBody>
      </p:sp>
      <p:sp>
        <p:nvSpPr>
          <p:cNvPr id="1123" name="object 1123"/>
          <p:cNvSpPr/>
          <p:nvPr/>
        </p:nvSpPr>
        <p:spPr>
          <a:xfrm>
            <a:off x="5801061"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24" name="object 1124"/>
          <p:cNvSpPr/>
          <p:nvPr/>
        </p:nvSpPr>
        <p:spPr>
          <a:xfrm>
            <a:off x="5801061"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25" name="object 1125"/>
          <p:cNvSpPr/>
          <p:nvPr/>
        </p:nvSpPr>
        <p:spPr>
          <a:xfrm>
            <a:off x="6111240"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26" name="object 1126"/>
          <p:cNvSpPr/>
          <p:nvPr/>
        </p:nvSpPr>
        <p:spPr>
          <a:xfrm>
            <a:off x="6111240"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27" name="object 1127"/>
          <p:cNvSpPr/>
          <p:nvPr/>
        </p:nvSpPr>
        <p:spPr>
          <a:xfrm>
            <a:off x="1394011" y="2445571"/>
            <a:ext cx="464671" cy="77321"/>
          </a:xfrm>
          <a:custGeom>
            <a:avLst/>
            <a:gdLst/>
            <a:ahLst/>
            <a:cxnLst/>
            <a:rect l="l" t="t" r="r" b="b"/>
            <a:pathLst>
              <a:path w="789939" h="131445">
                <a:moveTo>
                  <a:pt x="0" y="131063"/>
                </a:moveTo>
                <a:lnTo>
                  <a:pt x="0" y="0"/>
                </a:lnTo>
                <a:lnTo>
                  <a:pt x="789431" y="0"/>
                </a:lnTo>
              </a:path>
            </a:pathLst>
          </a:custGeom>
          <a:ln w="6095">
            <a:solidFill>
              <a:srgbClr val="7F003F"/>
            </a:solidFill>
          </a:ln>
        </p:spPr>
        <p:txBody>
          <a:bodyPr wrap="square" lIns="0" tIns="0" rIns="0" bIns="0" rtlCol="0"/>
          <a:lstStyle/>
          <a:p>
            <a:endParaRPr sz="588"/>
          </a:p>
        </p:txBody>
      </p:sp>
      <p:sp>
        <p:nvSpPr>
          <p:cNvPr id="1128" name="object 1128"/>
          <p:cNvSpPr/>
          <p:nvPr/>
        </p:nvSpPr>
        <p:spPr>
          <a:xfrm>
            <a:off x="1385944" y="2437503"/>
            <a:ext cx="15314" cy="15314"/>
          </a:xfrm>
          <a:custGeom>
            <a:avLst/>
            <a:gdLst/>
            <a:ahLst/>
            <a:cxnLst/>
            <a:rect l="l" t="t" r="r" b="b"/>
            <a:pathLst>
              <a:path w="26035" h="26035">
                <a:moveTo>
                  <a:pt x="25908" y="19812"/>
                </a:moveTo>
                <a:lnTo>
                  <a:pt x="25908" y="4572"/>
                </a:lnTo>
                <a:lnTo>
                  <a:pt x="19812" y="0"/>
                </a:lnTo>
                <a:lnTo>
                  <a:pt x="4572" y="0"/>
                </a:lnTo>
                <a:lnTo>
                  <a:pt x="0" y="4572"/>
                </a:lnTo>
                <a:lnTo>
                  <a:pt x="0" y="19812"/>
                </a:lnTo>
                <a:lnTo>
                  <a:pt x="4572" y="25908"/>
                </a:lnTo>
                <a:lnTo>
                  <a:pt x="19812" y="25908"/>
                </a:lnTo>
                <a:lnTo>
                  <a:pt x="25908" y="19812"/>
                </a:lnTo>
                <a:close/>
              </a:path>
            </a:pathLst>
          </a:custGeom>
          <a:solidFill>
            <a:srgbClr val="FF00FF"/>
          </a:solidFill>
        </p:spPr>
        <p:txBody>
          <a:bodyPr wrap="square" lIns="0" tIns="0" rIns="0" bIns="0" rtlCol="0"/>
          <a:lstStyle/>
          <a:p>
            <a:endParaRPr sz="588"/>
          </a:p>
        </p:txBody>
      </p:sp>
      <p:sp>
        <p:nvSpPr>
          <p:cNvPr id="1129" name="object 1129"/>
          <p:cNvSpPr/>
          <p:nvPr/>
        </p:nvSpPr>
        <p:spPr>
          <a:xfrm>
            <a:off x="1385943" y="2437503"/>
            <a:ext cx="15314" cy="15314"/>
          </a:xfrm>
          <a:custGeom>
            <a:avLst/>
            <a:gdLst/>
            <a:ahLst/>
            <a:cxnLst/>
            <a:rect l="l" t="t" r="r" b="b"/>
            <a:pathLst>
              <a:path w="26035" h="26035">
                <a:moveTo>
                  <a:pt x="25907" y="12191"/>
                </a:moveTo>
                <a:lnTo>
                  <a:pt x="25907" y="4571"/>
                </a:lnTo>
                <a:lnTo>
                  <a:pt x="19811" y="0"/>
                </a:lnTo>
                <a:lnTo>
                  <a:pt x="12191" y="0"/>
                </a:lnTo>
                <a:lnTo>
                  <a:pt x="4571" y="0"/>
                </a:lnTo>
                <a:lnTo>
                  <a:pt x="0" y="4571"/>
                </a:lnTo>
                <a:lnTo>
                  <a:pt x="0" y="12191"/>
                </a:lnTo>
                <a:lnTo>
                  <a:pt x="0" y="19811"/>
                </a:lnTo>
                <a:lnTo>
                  <a:pt x="4571" y="25907"/>
                </a:lnTo>
                <a:lnTo>
                  <a:pt x="12191" y="25907"/>
                </a:lnTo>
                <a:lnTo>
                  <a:pt x="19811" y="25907"/>
                </a:lnTo>
                <a:lnTo>
                  <a:pt x="25907" y="19811"/>
                </a:lnTo>
                <a:lnTo>
                  <a:pt x="25907" y="12191"/>
                </a:lnTo>
                <a:close/>
              </a:path>
            </a:pathLst>
          </a:custGeom>
          <a:ln w="6095">
            <a:solidFill>
              <a:srgbClr val="FF00FF"/>
            </a:solidFill>
          </a:ln>
        </p:spPr>
        <p:txBody>
          <a:bodyPr wrap="square" lIns="0" tIns="0" rIns="0" bIns="0" rtlCol="0"/>
          <a:lstStyle/>
          <a:p>
            <a:endParaRPr sz="588"/>
          </a:p>
        </p:txBody>
      </p:sp>
      <p:sp>
        <p:nvSpPr>
          <p:cNvPr id="1130" name="object 1130"/>
          <p:cNvSpPr/>
          <p:nvPr/>
        </p:nvSpPr>
        <p:spPr>
          <a:xfrm>
            <a:off x="4996031" y="2755751"/>
            <a:ext cx="154268" cy="115794"/>
          </a:xfrm>
          <a:custGeom>
            <a:avLst/>
            <a:gdLst/>
            <a:ahLst/>
            <a:cxnLst/>
            <a:rect l="l" t="t" r="r" b="b"/>
            <a:pathLst>
              <a:path w="262254" h="196850">
                <a:moveTo>
                  <a:pt x="0" y="0"/>
                </a:moveTo>
                <a:lnTo>
                  <a:pt x="262127" y="0"/>
                </a:lnTo>
                <a:lnTo>
                  <a:pt x="262127" y="196595"/>
                </a:lnTo>
              </a:path>
            </a:pathLst>
          </a:custGeom>
          <a:ln w="6095">
            <a:solidFill>
              <a:srgbClr val="7F003F"/>
            </a:solidFill>
          </a:ln>
        </p:spPr>
        <p:txBody>
          <a:bodyPr wrap="square" lIns="0" tIns="0" rIns="0" bIns="0" rtlCol="0"/>
          <a:lstStyle/>
          <a:p>
            <a:endParaRPr sz="588"/>
          </a:p>
        </p:txBody>
      </p:sp>
      <p:sp>
        <p:nvSpPr>
          <p:cNvPr id="1131" name="object 1131"/>
          <p:cNvSpPr/>
          <p:nvPr/>
        </p:nvSpPr>
        <p:spPr>
          <a:xfrm>
            <a:off x="5143052" y="286422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32" name="object 1132"/>
          <p:cNvSpPr/>
          <p:nvPr/>
        </p:nvSpPr>
        <p:spPr>
          <a:xfrm>
            <a:off x="5143052" y="286422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33" name="object 1133"/>
          <p:cNvSpPr/>
          <p:nvPr/>
        </p:nvSpPr>
        <p:spPr>
          <a:xfrm>
            <a:off x="5150223" y="2949388"/>
            <a:ext cx="0" cy="154268"/>
          </a:xfrm>
          <a:custGeom>
            <a:avLst/>
            <a:gdLst/>
            <a:ahLst/>
            <a:cxnLst/>
            <a:rect l="l" t="t" r="r" b="b"/>
            <a:pathLst>
              <a:path h="262254">
                <a:moveTo>
                  <a:pt x="0" y="0"/>
                </a:moveTo>
                <a:lnTo>
                  <a:pt x="0" y="262127"/>
                </a:lnTo>
              </a:path>
            </a:pathLst>
          </a:custGeom>
          <a:ln w="6095">
            <a:solidFill>
              <a:srgbClr val="7F003F"/>
            </a:solidFill>
          </a:ln>
        </p:spPr>
        <p:txBody>
          <a:bodyPr wrap="square" lIns="0" tIns="0" rIns="0" bIns="0" rtlCol="0"/>
          <a:lstStyle/>
          <a:p>
            <a:endParaRPr sz="588"/>
          </a:p>
        </p:txBody>
      </p:sp>
      <p:sp>
        <p:nvSpPr>
          <p:cNvPr id="1134" name="object 1134"/>
          <p:cNvSpPr/>
          <p:nvPr/>
        </p:nvSpPr>
        <p:spPr>
          <a:xfrm>
            <a:off x="5143052"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35" name="object 1135"/>
          <p:cNvSpPr/>
          <p:nvPr/>
        </p:nvSpPr>
        <p:spPr>
          <a:xfrm>
            <a:off x="5143052"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36" name="object 1136"/>
          <p:cNvSpPr/>
          <p:nvPr/>
        </p:nvSpPr>
        <p:spPr>
          <a:xfrm>
            <a:off x="5150223" y="3258670"/>
            <a:ext cx="0" cy="155388"/>
          </a:xfrm>
          <a:custGeom>
            <a:avLst/>
            <a:gdLst/>
            <a:ahLst/>
            <a:cxnLst/>
            <a:rect l="l" t="t" r="r" b="b"/>
            <a:pathLst>
              <a:path h="264160">
                <a:moveTo>
                  <a:pt x="0" y="0"/>
                </a:moveTo>
                <a:lnTo>
                  <a:pt x="0" y="263651"/>
                </a:lnTo>
              </a:path>
            </a:pathLst>
          </a:custGeom>
          <a:ln w="6095">
            <a:solidFill>
              <a:srgbClr val="7F003F"/>
            </a:solidFill>
          </a:ln>
        </p:spPr>
        <p:txBody>
          <a:bodyPr wrap="square" lIns="0" tIns="0" rIns="0" bIns="0" rtlCol="0"/>
          <a:lstStyle/>
          <a:p>
            <a:endParaRPr sz="588"/>
          </a:p>
        </p:txBody>
      </p:sp>
      <p:sp>
        <p:nvSpPr>
          <p:cNvPr id="1137" name="object 1137"/>
          <p:cNvSpPr/>
          <p:nvPr/>
        </p:nvSpPr>
        <p:spPr>
          <a:xfrm>
            <a:off x="5150223" y="2871395"/>
            <a:ext cx="39594" cy="0"/>
          </a:xfrm>
          <a:custGeom>
            <a:avLst/>
            <a:gdLst/>
            <a:ahLst/>
            <a:cxnLst/>
            <a:rect l="l" t="t" r="r" b="b"/>
            <a:pathLst>
              <a:path w="67309">
                <a:moveTo>
                  <a:pt x="0" y="0"/>
                </a:moveTo>
                <a:lnTo>
                  <a:pt x="67055" y="0"/>
                </a:lnTo>
              </a:path>
            </a:pathLst>
          </a:custGeom>
          <a:ln w="6095">
            <a:solidFill>
              <a:srgbClr val="7F003F"/>
            </a:solidFill>
          </a:ln>
        </p:spPr>
        <p:txBody>
          <a:bodyPr wrap="square" lIns="0" tIns="0" rIns="0" bIns="0" rtlCol="0"/>
          <a:lstStyle/>
          <a:p>
            <a:endParaRPr sz="588"/>
          </a:p>
        </p:txBody>
      </p:sp>
      <p:sp>
        <p:nvSpPr>
          <p:cNvPr id="1138" name="object 1138"/>
          <p:cNvSpPr/>
          <p:nvPr/>
        </p:nvSpPr>
        <p:spPr>
          <a:xfrm>
            <a:off x="5150223" y="2871395"/>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1139" name="object 1139"/>
          <p:cNvSpPr/>
          <p:nvPr/>
        </p:nvSpPr>
        <p:spPr>
          <a:xfrm>
            <a:off x="5343861" y="2862431"/>
            <a:ext cx="86061" cy="86957"/>
          </a:xfrm>
          <a:prstGeom prst="rect">
            <a:avLst/>
          </a:prstGeom>
          <a:blipFill>
            <a:blip r:embed="rId8" cstate="print"/>
            <a:stretch>
              <a:fillRect/>
            </a:stretch>
          </a:blipFill>
        </p:spPr>
        <p:txBody>
          <a:bodyPr wrap="square" lIns="0" tIns="0" rIns="0" bIns="0" rtlCol="0"/>
          <a:lstStyle/>
          <a:p>
            <a:endParaRPr sz="588"/>
          </a:p>
        </p:txBody>
      </p:sp>
      <p:sp>
        <p:nvSpPr>
          <p:cNvPr id="1140" name="object 1140"/>
          <p:cNvSpPr/>
          <p:nvPr/>
        </p:nvSpPr>
        <p:spPr>
          <a:xfrm>
            <a:off x="5305312" y="2600661"/>
            <a:ext cx="116541" cy="0"/>
          </a:xfrm>
          <a:custGeom>
            <a:avLst/>
            <a:gdLst/>
            <a:ahLst/>
            <a:cxnLst/>
            <a:rect l="l" t="t" r="r" b="b"/>
            <a:pathLst>
              <a:path w="198120">
                <a:moveTo>
                  <a:pt x="0" y="0"/>
                </a:moveTo>
                <a:lnTo>
                  <a:pt x="198119" y="0"/>
                </a:lnTo>
              </a:path>
            </a:pathLst>
          </a:custGeom>
          <a:ln w="6095">
            <a:solidFill>
              <a:srgbClr val="7F003F"/>
            </a:solidFill>
          </a:ln>
        </p:spPr>
        <p:txBody>
          <a:bodyPr wrap="square" lIns="0" tIns="0" rIns="0" bIns="0" rtlCol="0"/>
          <a:lstStyle/>
          <a:p>
            <a:endParaRPr sz="588"/>
          </a:p>
        </p:txBody>
      </p:sp>
      <p:sp>
        <p:nvSpPr>
          <p:cNvPr id="1141" name="object 1141"/>
          <p:cNvSpPr/>
          <p:nvPr/>
        </p:nvSpPr>
        <p:spPr>
          <a:xfrm>
            <a:off x="813098" y="2019748"/>
            <a:ext cx="38847" cy="0"/>
          </a:xfrm>
          <a:custGeom>
            <a:avLst/>
            <a:gdLst/>
            <a:ahLst/>
            <a:cxnLst/>
            <a:rect l="l" t="t" r="r" b="b"/>
            <a:pathLst>
              <a:path w="66040">
                <a:moveTo>
                  <a:pt x="0" y="0"/>
                </a:moveTo>
                <a:lnTo>
                  <a:pt x="65531" y="0"/>
                </a:lnTo>
              </a:path>
            </a:pathLst>
          </a:custGeom>
          <a:ln w="6095">
            <a:solidFill>
              <a:srgbClr val="7F003F"/>
            </a:solidFill>
          </a:ln>
        </p:spPr>
        <p:txBody>
          <a:bodyPr wrap="square" lIns="0" tIns="0" rIns="0" bIns="0" rtlCol="0"/>
          <a:lstStyle/>
          <a:p>
            <a:endParaRPr sz="588"/>
          </a:p>
        </p:txBody>
      </p:sp>
      <p:sp>
        <p:nvSpPr>
          <p:cNvPr id="1142" name="object 1142"/>
          <p:cNvSpPr/>
          <p:nvPr/>
        </p:nvSpPr>
        <p:spPr>
          <a:xfrm>
            <a:off x="1413136" y="2142789"/>
            <a:ext cx="38847" cy="0"/>
          </a:xfrm>
          <a:custGeom>
            <a:avLst/>
            <a:gdLst/>
            <a:ahLst/>
            <a:cxnLst/>
            <a:rect l="l" t="t" r="r" b="b"/>
            <a:pathLst>
              <a:path w="66040">
                <a:moveTo>
                  <a:pt x="0" y="0"/>
                </a:moveTo>
                <a:lnTo>
                  <a:pt x="65531" y="0"/>
                </a:lnTo>
              </a:path>
            </a:pathLst>
          </a:custGeom>
          <a:ln w="6095">
            <a:solidFill>
              <a:srgbClr val="7F003F"/>
            </a:solidFill>
          </a:ln>
        </p:spPr>
        <p:txBody>
          <a:bodyPr wrap="square" lIns="0" tIns="0" rIns="0" bIns="0" rtlCol="0"/>
          <a:lstStyle/>
          <a:p>
            <a:endParaRPr sz="588"/>
          </a:p>
        </p:txBody>
      </p:sp>
      <p:sp>
        <p:nvSpPr>
          <p:cNvPr id="1143" name="object 1143"/>
          <p:cNvSpPr/>
          <p:nvPr/>
        </p:nvSpPr>
        <p:spPr>
          <a:xfrm>
            <a:off x="4375672" y="1903207"/>
            <a:ext cx="39594" cy="38847"/>
          </a:xfrm>
          <a:custGeom>
            <a:avLst/>
            <a:gdLst/>
            <a:ahLst/>
            <a:cxnLst/>
            <a:rect l="l" t="t" r="r" b="b"/>
            <a:pathLst>
              <a:path w="67309" h="66039">
                <a:moveTo>
                  <a:pt x="0" y="0"/>
                </a:moveTo>
                <a:lnTo>
                  <a:pt x="67055" y="0"/>
                </a:lnTo>
                <a:lnTo>
                  <a:pt x="67055" y="65531"/>
                </a:lnTo>
              </a:path>
            </a:pathLst>
          </a:custGeom>
          <a:ln w="6095">
            <a:solidFill>
              <a:srgbClr val="7F003F"/>
            </a:solidFill>
          </a:ln>
        </p:spPr>
        <p:txBody>
          <a:bodyPr wrap="square" lIns="0" tIns="0" rIns="0" bIns="0" rtlCol="0"/>
          <a:lstStyle/>
          <a:p>
            <a:endParaRPr sz="588"/>
          </a:p>
        </p:txBody>
      </p:sp>
      <p:sp>
        <p:nvSpPr>
          <p:cNvPr id="1144" name="object 1144"/>
          <p:cNvSpPr/>
          <p:nvPr/>
        </p:nvSpPr>
        <p:spPr>
          <a:xfrm>
            <a:off x="1355464" y="4033221"/>
            <a:ext cx="38847" cy="0"/>
          </a:xfrm>
          <a:custGeom>
            <a:avLst/>
            <a:gdLst/>
            <a:ahLst/>
            <a:cxnLst/>
            <a:rect l="l" t="t" r="r" b="b"/>
            <a:pathLst>
              <a:path w="66039">
                <a:moveTo>
                  <a:pt x="0" y="0"/>
                </a:moveTo>
                <a:lnTo>
                  <a:pt x="65531" y="0"/>
                </a:lnTo>
              </a:path>
            </a:pathLst>
          </a:custGeom>
          <a:ln w="6095">
            <a:solidFill>
              <a:srgbClr val="7F003F"/>
            </a:solidFill>
          </a:ln>
        </p:spPr>
        <p:txBody>
          <a:bodyPr wrap="square" lIns="0" tIns="0" rIns="0" bIns="0" rtlCol="0"/>
          <a:lstStyle/>
          <a:p>
            <a:endParaRPr sz="588"/>
          </a:p>
        </p:txBody>
      </p:sp>
      <p:sp>
        <p:nvSpPr>
          <p:cNvPr id="1145" name="object 1145"/>
          <p:cNvSpPr/>
          <p:nvPr/>
        </p:nvSpPr>
        <p:spPr>
          <a:xfrm>
            <a:off x="1394011" y="4033221"/>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46" name="object 1146"/>
          <p:cNvSpPr/>
          <p:nvPr/>
        </p:nvSpPr>
        <p:spPr>
          <a:xfrm>
            <a:off x="1083833" y="3994673"/>
            <a:ext cx="39594" cy="0"/>
          </a:xfrm>
          <a:custGeom>
            <a:avLst/>
            <a:gdLst/>
            <a:ahLst/>
            <a:cxnLst/>
            <a:rect l="l" t="t" r="r" b="b"/>
            <a:pathLst>
              <a:path w="67310">
                <a:moveTo>
                  <a:pt x="0" y="0"/>
                </a:moveTo>
                <a:lnTo>
                  <a:pt x="67055" y="0"/>
                </a:lnTo>
              </a:path>
            </a:pathLst>
          </a:custGeom>
          <a:ln w="6095">
            <a:solidFill>
              <a:srgbClr val="7F003F"/>
            </a:solidFill>
          </a:ln>
        </p:spPr>
        <p:txBody>
          <a:bodyPr wrap="square" lIns="0" tIns="0" rIns="0" bIns="0" rtlCol="0"/>
          <a:lstStyle/>
          <a:p>
            <a:endParaRPr sz="588"/>
          </a:p>
        </p:txBody>
      </p:sp>
      <p:sp>
        <p:nvSpPr>
          <p:cNvPr id="1147" name="object 1147"/>
          <p:cNvSpPr/>
          <p:nvPr/>
        </p:nvSpPr>
        <p:spPr>
          <a:xfrm>
            <a:off x="1123278" y="3917576"/>
            <a:ext cx="0" cy="77321"/>
          </a:xfrm>
          <a:custGeom>
            <a:avLst/>
            <a:gdLst/>
            <a:ahLst/>
            <a:cxnLst/>
            <a:rect l="l" t="t" r="r" b="b"/>
            <a:pathLst>
              <a:path h="131445">
                <a:moveTo>
                  <a:pt x="0" y="0"/>
                </a:moveTo>
                <a:lnTo>
                  <a:pt x="0" y="131063"/>
                </a:lnTo>
              </a:path>
            </a:pathLst>
          </a:custGeom>
          <a:ln w="6095">
            <a:solidFill>
              <a:srgbClr val="7F003F"/>
            </a:solidFill>
          </a:ln>
        </p:spPr>
        <p:txBody>
          <a:bodyPr wrap="square" lIns="0" tIns="0" rIns="0" bIns="0" rtlCol="0"/>
          <a:lstStyle/>
          <a:p>
            <a:endParaRPr sz="588"/>
          </a:p>
        </p:txBody>
      </p:sp>
      <p:sp>
        <p:nvSpPr>
          <p:cNvPr id="1148" name="object 1148"/>
          <p:cNvSpPr/>
          <p:nvPr/>
        </p:nvSpPr>
        <p:spPr>
          <a:xfrm>
            <a:off x="1316915" y="3490856"/>
            <a:ext cx="154268" cy="0"/>
          </a:xfrm>
          <a:custGeom>
            <a:avLst/>
            <a:gdLst/>
            <a:ahLst/>
            <a:cxnLst/>
            <a:rect l="l" t="t" r="r" b="b"/>
            <a:pathLst>
              <a:path w="262255">
                <a:moveTo>
                  <a:pt x="0" y="0"/>
                </a:moveTo>
                <a:lnTo>
                  <a:pt x="262127" y="0"/>
                </a:lnTo>
              </a:path>
            </a:pathLst>
          </a:custGeom>
          <a:ln w="6095">
            <a:solidFill>
              <a:srgbClr val="7F003F"/>
            </a:solidFill>
          </a:ln>
        </p:spPr>
        <p:txBody>
          <a:bodyPr wrap="square" lIns="0" tIns="0" rIns="0" bIns="0" rtlCol="0"/>
          <a:lstStyle/>
          <a:p>
            <a:endParaRPr sz="588"/>
          </a:p>
        </p:txBody>
      </p:sp>
      <p:sp>
        <p:nvSpPr>
          <p:cNvPr id="1149" name="object 1149"/>
          <p:cNvSpPr/>
          <p:nvPr/>
        </p:nvSpPr>
        <p:spPr>
          <a:xfrm>
            <a:off x="890195" y="3490856"/>
            <a:ext cx="39594" cy="0"/>
          </a:xfrm>
          <a:custGeom>
            <a:avLst/>
            <a:gdLst/>
            <a:ahLst/>
            <a:cxnLst/>
            <a:rect l="l" t="t" r="r" b="b"/>
            <a:pathLst>
              <a:path w="67309">
                <a:moveTo>
                  <a:pt x="0" y="0"/>
                </a:moveTo>
                <a:lnTo>
                  <a:pt x="67055" y="0"/>
                </a:lnTo>
              </a:path>
            </a:pathLst>
          </a:custGeom>
          <a:ln w="6095">
            <a:solidFill>
              <a:srgbClr val="7F003F"/>
            </a:solidFill>
          </a:ln>
        </p:spPr>
        <p:txBody>
          <a:bodyPr wrap="square" lIns="0" tIns="0" rIns="0" bIns="0" rtlCol="0"/>
          <a:lstStyle/>
          <a:p>
            <a:endParaRPr sz="588"/>
          </a:p>
        </p:txBody>
      </p:sp>
      <p:sp>
        <p:nvSpPr>
          <p:cNvPr id="1150" name="object 1150"/>
          <p:cNvSpPr/>
          <p:nvPr/>
        </p:nvSpPr>
        <p:spPr>
          <a:xfrm>
            <a:off x="890195" y="3490856"/>
            <a:ext cx="0" cy="116541"/>
          </a:xfrm>
          <a:custGeom>
            <a:avLst/>
            <a:gdLst/>
            <a:ahLst/>
            <a:cxnLst/>
            <a:rect l="l" t="t" r="r" b="b"/>
            <a:pathLst>
              <a:path h="198120">
                <a:moveTo>
                  <a:pt x="0" y="0"/>
                </a:moveTo>
                <a:lnTo>
                  <a:pt x="0" y="198119"/>
                </a:lnTo>
              </a:path>
            </a:pathLst>
          </a:custGeom>
          <a:ln w="6095">
            <a:solidFill>
              <a:srgbClr val="7F003F"/>
            </a:solidFill>
          </a:ln>
        </p:spPr>
        <p:txBody>
          <a:bodyPr wrap="square" lIns="0" tIns="0" rIns="0" bIns="0" rtlCol="0"/>
          <a:lstStyle/>
          <a:p>
            <a:endParaRPr sz="588"/>
          </a:p>
        </p:txBody>
      </p:sp>
      <p:sp>
        <p:nvSpPr>
          <p:cNvPr id="1151" name="object 1151"/>
          <p:cNvSpPr/>
          <p:nvPr/>
        </p:nvSpPr>
        <p:spPr>
          <a:xfrm>
            <a:off x="890195" y="3607398"/>
            <a:ext cx="581212" cy="0"/>
          </a:xfrm>
          <a:custGeom>
            <a:avLst/>
            <a:gdLst/>
            <a:ahLst/>
            <a:cxnLst/>
            <a:rect l="l" t="t" r="r" b="b"/>
            <a:pathLst>
              <a:path w="988060">
                <a:moveTo>
                  <a:pt x="0" y="0"/>
                </a:moveTo>
                <a:lnTo>
                  <a:pt x="987551" y="0"/>
                </a:lnTo>
              </a:path>
            </a:pathLst>
          </a:custGeom>
          <a:ln w="6095">
            <a:solidFill>
              <a:srgbClr val="7F003F"/>
            </a:solidFill>
          </a:ln>
        </p:spPr>
        <p:txBody>
          <a:bodyPr wrap="square" lIns="0" tIns="0" rIns="0" bIns="0" rtlCol="0"/>
          <a:lstStyle/>
          <a:p>
            <a:endParaRPr sz="588"/>
          </a:p>
        </p:txBody>
      </p:sp>
      <p:sp>
        <p:nvSpPr>
          <p:cNvPr id="1152" name="object 1152"/>
          <p:cNvSpPr/>
          <p:nvPr/>
        </p:nvSpPr>
        <p:spPr>
          <a:xfrm>
            <a:off x="813098" y="3452308"/>
            <a:ext cx="116541" cy="271929"/>
          </a:xfrm>
          <a:custGeom>
            <a:avLst/>
            <a:gdLst/>
            <a:ahLst/>
            <a:cxnLst/>
            <a:rect l="l" t="t" r="r" b="b"/>
            <a:pathLst>
              <a:path w="198119" h="462279">
                <a:moveTo>
                  <a:pt x="198119" y="0"/>
                </a:moveTo>
                <a:lnTo>
                  <a:pt x="0" y="0"/>
                </a:lnTo>
                <a:lnTo>
                  <a:pt x="0" y="461771"/>
                </a:lnTo>
              </a:path>
            </a:pathLst>
          </a:custGeom>
          <a:ln w="6095">
            <a:solidFill>
              <a:srgbClr val="7F003F"/>
            </a:solidFill>
          </a:ln>
        </p:spPr>
        <p:txBody>
          <a:bodyPr wrap="square" lIns="0" tIns="0" rIns="0" bIns="0" rtlCol="0"/>
          <a:lstStyle/>
          <a:p>
            <a:endParaRPr sz="588"/>
          </a:p>
        </p:txBody>
      </p:sp>
      <p:sp>
        <p:nvSpPr>
          <p:cNvPr id="1153" name="object 1153"/>
          <p:cNvSpPr/>
          <p:nvPr/>
        </p:nvSpPr>
        <p:spPr>
          <a:xfrm>
            <a:off x="813098" y="3723938"/>
            <a:ext cx="658159" cy="0"/>
          </a:xfrm>
          <a:custGeom>
            <a:avLst/>
            <a:gdLst/>
            <a:ahLst/>
            <a:cxnLst/>
            <a:rect l="l" t="t" r="r" b="b"/>
            <a:pathLst>
              <a:path w="1118870">
                <a:moveTo>
                  <a:pt x="0" y="0"/>
                </a:moveTo>
                <a:lnTo>
                  <a:pt x="1118615" y="0"/>
                </a:lnTo>
              </a:path>
            </a:pathLst>
          </a:custGeom>
          <a:ln w="6095">
            <a:solidFill>
              <a:srgbClr val="7F003F"/>
            </a:solidFill>
          </a:ln>
        </p:spPr>
        <p:txBody>
          <a:bodyPr wrap="square" lIns="0" tIns="0" rIns="0" bIns="0" rtlCol="0"/>
          <a:lstStyle/>
          <a:p>
            <a:endParaRPr sz="588"/>
          </a:p>
        </p:txBody>
      </p:sp>
      <p:sp>
        <p:nvSpPr>
          <p:cNvPr id="1154" name="object 1154"/>
          <p:cNvSpPr/>
          <p:nvPr/>
        </p:nvSpPr>
        <p:spPr>
          <a:xfrm>
            <a:off x="1626197" y="3490856"/>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1155" name="object 1155"/>
          <p:cNvSpPr txBox="1"/>
          <p:nvPr/>
        </p:nvSpPr>
        <p:spPr>
          <a:xfrm>
            <a:off x="1456465" y="3402703"/>
            <a:ext cx="310403" cy="84865"/>
          </a:xfrm>
          <a:prstGeom prst="rect">
            <a:avLst/>
          </a:prstGeom>
        </p:spPr>
        <p:txBody>
          <a:bodyPr vert="horz" wrap="square" lIns="0" tIns="7844" rIns="0" bIns="0" rtlCol="0">
            <a:spAutoFit/>
          </a:bodyPr>
          <a:lstStyle/>
          <a:p>
            <a:pPr marL="14567">
              <a:lnSpc>
                <a:spcPts val="312"/>
              </a:lnSpc>
              <a:spcBef>
                <a:spcPts val="62"/>
              </a:spcBef>
            </a:pPr>
            <a:r>
              <a:rPr sz="265" dirty="0">
                <a:solidFill>
                  <a:srgbClr val="00007F"/>
                </a:solidFill>
                <a:latin typeface="Arial"/>
                <a:cs typeface="Arial"/>
              </a:rPr>
              <a:t>R28</a:t>
            </a:r>
            <a:r>
              <a:rPr sz="265" spc="44" dirty="0">
                <a:solidFill>
                  <a:srgbClr val="00007F"/>
                </a:solidFill>
                <a:latin typeface="Arial"/>
                <a:cs typeface="Arial"/>
              </a:rPr>
              <a:t> </a:t>
            </a:r>
            <a:r>
              <a:rPr sz="265" spc="3" dirty="0">
                <a:solidFill>
                  <a:srgbClr val="00007F"/>
                </a:solidFill>
                <a:latin typeface="Arial"/>
                <a:cs typeface="Arial"/>
              </a:rPr>
              <a:t>0</a:t>
            </a:r>
            <a:endParaRPr sz="265">
              <a:latin typeface="Arial"/>
              <a:cs typeface="Arial"/>
            </a:endParaRPr>
          </a:p>
          <a:p>
            <a:pPr marL="7470">
              <a:lnSpc>
                <a:spcPts val="312"/>
              </a:lnSpc>
              <a:tabLst>
                <a:tab pos="131101" algn="l"/>
              </a:tabLst>
            </a:pPr>
            <a:r>
              <a:rPr sz="265" spc="3" dirty="0">
                <a:latin typeface="Arial"/>
                <a:cs typeface="Arial"/>
              </a:rPr>
              <a:t>1	</a:t>
            </a:r>
            <a:r>
              <a:rPr sz="265" u="sng" spc="3" dirty="0">
                <a:uFill>
                  <a:solidFill>
                    <a:srgbClr val="FF0000"/>
                  </a:solidFill>
                </a:uFill>
                <a:latin typeface="Arial"/>
                <a:cs typeface="Arial"/>
              </a:rPr>
              <a:t> </a:t>
            </a:r>
            <a:r>
              <a:rPr sz="265" spc="3" dirty="0">
                <a:latin typeface="Arial"/>
                <a:cs typeface="Arial"/>
              </a:rPr>
              <a:t>2</a:t>
            </a:r>
            <a:r>
              <a:rPr sz="265" spc="32" dirty="0">
                <a:latin typeface="Arial"/>
                <a:cs typeface="Arial"/>
              </a:rPr>
              <a:t> </a:t>
            </a:r>
            <a:r>
              <a:rPr sz="265" dirty="0">
                <a:solidFill>
                  <a:srgbClr val="FF0000"/>
                </a:solidFill>
                <a:latin typeface="Arial"/>
                <a:cs typeface="Arial"/>
              </a:rPr>
              <a:t>FSET</a:t>
            </a:r>
            <a:endParaRPr sz="265">
              <a:latin typeface="Arial"/>
              <a:cs typeface="Arial"/>
            </a:endParaRPr>
          </a:p>
        </p:txBody>
      </p:sp>
      <p:sp>
        <p:nvSpPr>
          <p:cNvPr id="1156" name="object 1156"/>
          <p:cNvSpPr/>
          <p:nvPr/>
        </p:nvSpPr>
        <p:spPr>
          <a:xfrm>
            <a:off x="1626197" y="3607398"/>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1157" name="object 1157"/>
          <p:cNvSpPr txBox="1"/>
          <p:nvPr/>
        </p:nvSpPr>
        <p:spPr>
          <a:xfrm>
            <a:off x="1607072" y="3557791"/>
            <a:ext cx="122517" cy="48701"/>
          </a:xfrm>
          <a:prstGeom prst="rect">
            <a:avLst/>
          </a:prstGeom>
        </p:spPr>
        <p:txBody>
          <a:bodyPr vert="horz" wrap="square" lIns="0" tIns="7844" rIns="0" bIns="0" rtlCol="0">
            <a:spAutoFit/>
          </a:bodyPr>
          <a:lstStyle/>
          <a:p>
            <a:pPr marL="7470">
              <a:spcBef>
                <a:spcPts val="62"/>
              </a:spcBef>
            </a:pPr>
            <a:r>
              <a:rPr sz="265" spc="3" dirty="0">
                <a:latin typeface="Arial"/>
                <a:cs typeface="Arial"/>
              </a:rPr>
              <a:t>2</a:t>
            </a:r>
            <a:r>
              <a:rPr sz="265" spc="32" dirty="0">
                <a:latin typeface="Arial"/>
                <a:cs typeface="Arial"/>
              </a:rPr>
              <a:t> </a:t>
            </a:r>
            <a:r>
              <a:rPr sz="265" dirty="0">
                <a:solidFill>
                  <a:srgbClr val="FF0000"/>
                </a:solidFill>
                <a:latin typeface="Arial"/>
                <a:cs typeface="Arial"/>
              </a:rPr>
              <a:t>PG</a:t>
            </a:r>
            <a:endParaRPr sz="265">
              <a:latin typeface="Arial"/>
              <a:cs typeface="Arial"/>
            </a:endParaRPr>
          </a:p>
        </p:txBody>
      </p:sp>
      <p:sp>
        <p:nvSpPr>
          <p:cNvPr id="1158" name="object 1158"/>
          <p:cNvSpPr/>
          <p:nvPr/>
        </p:nvSpPr>
        <p:spPr>
          <a:xfrm>
            <a:off x="1626197" y="3723938"/>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1159" name="object 1159"/>
          <p:cNvSpPr txBox="1"/>
          <p:nvPr/>
        </p:nvSpPr>
        <p:spPr>
          <a:xfrm>
            <a:off x="1607072" y="3674333"/>
            <a:ext cx="120649" cy="48701"/>
          </a:xfrm>
          <a:prstGeom prst="rect">
            <a:avLst/>
          </a:prstGeom>
        </p:spPr>
        <p:txBody>
          <a:bodyPr vert="horz" wrap="square" lIns="0" tIns="7844" rIns="0" bIns="0" rtlCol="0">
            <a:spAutoFit/>
          </a:bodyPr>
          <a:lstStyle/>
          <a:p>
            <a:pPr marL="7470">
              <a:spcBef>
                <a:spcPts val="62"/>
              </a:spcBef>
            </a:pPr>
            <a:r>
              <a:rPr sz="265" spc="3" dirty="0">
                <a:latin typeface="Arial"/>
                <a:cs typeface="Arial"/>
              </a:rPr>
              <a:t>2</a:t>
            </a:r>
            <a:r>
              <a:rPr sz="265" spc="32" dirty="0">
                <a:latin typeface="Arial"/>
                <a:cs typeface="Arial"/>
              </a:rPr>
              <a:t> </a:t>
            </a:r>
            <a:r>
              <a:rPr sz="265" dirty="0">
                <a:solidFill>
                  <a:srgbClr val="FF0000"/>
                </a:solidFill>
                <a:latin typeface="Arial"/>
                <a:cs typeface="Arial"/>
              </a:rPr>
              <a:t>EN</a:t>
            </a:r>
            <a:endParaRPr sz="265">
              <a:latin typeface="Arial"/>
              <a:cs typeface="Arial"/>
            </a:endParaRPr>
          </a:p>
        </p:txBody>
      </p:sp>
      <p:sp>
        <p:nvSpPr>
          <p:cNvPr id="1160" name="object 1160"/>
          <p:cNvSpPr/>
          <p:nvPr/>
        </p:nvSpPr>
        <p:spPr>
          <a:xfrm>
            <a:off x="1316915" y="3297218"/>
            <a:ext cx="193862" cy="116541"/>
          </a:xfrm>
          <a:custGeom>
            <a:avLst/>
            <a:gdLst/>
            <a:ahLst/>
            <a:cxnLst/>
            <a:rect l="l" t="t" r="r" b="b"/>
            <a:pathLst>
              <a:path w="329564" h="198120">
                <a:moveTo>
                  <a:pt x="0" y="198119"/>
                </a:moveTo>
                <a:lnTo>
                  <a:pt x="131063" y="198119"/>
                </a:lnTo>
                <a:lnTo>
                  <a:pt x="131063" y="0"/>
                </a:lnTo>
                <a:lnTo>
                  <a:pt x="329183" y="0"/>
                </a:lnTo>
                <a:lnTo>
                  <a:pt x="329183" y="67055"/>
                </a:lnTo>
              </a:path>
            </a:pathLst>
          </a:custGeom>
          <a:ln w="6095">
            <a:solidFill>
              <a:srgbClr val="7F003F"/>
            </a:solidFill>
          </a:ln>
        </p:spPr>
        <p:txBody>
          <a:bodyPr wrap="square" lIns="0" tIns="0" rIns="0" bIns="0" rtlCol="0"/>
          <a:lstStyle/>
          <a:p>
            <a:endParaRPr sz="588"/>
          </a:p>
        </p:txBody>
      </p:sp>
      <p:sp>
        <p:nvSpPr>
          <p:cNvPr id="1161" name="object 1161"/>
          <p:cNvSpPr/>
          <p:nvPr/>
        </p:nvSpPr>
        <p:spPr>
          <a:xfrm>
            <a:off x="1858383" y="2174837"/>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62" name="object 1162"/>
          <p:cNvSpPr/>
          <p:nvPr/>
        </p:nvSpPr>
        <p:spPr>
          <a:xfrm>
            <a:off x="1316915" y="2251934"/>
            <a:ext cx="658159" cy="0"/>
          </a:xfrm>
          <a:custGeom>
            <a:avLst/>
            <a:gdLst/>
            <a:ahLst/>
            <a:cxnLst/>
            <a:rect l="l" t="t" r="r" b="b"/>
            <a:pathLst>
              <a:path w="1118870">
                <a:moveTo>
                  <a:pt x="0" y="0"/>
                </a:moveTo>
                <a:lnTo>
                  <a:pt x="1118615" y="0"/>
                </a:lnTo>
              </a:path>
            </a:pathLst>
          </a:custGeom>
          <a:ln w="6095">
            <a:solidFill>
              <a:srgbClr val="7F003F"/>
            </a:solidFill>
          </a:ln>
        </p:spPr>
        <p:txBody>
          <a:bodyPr wrap="square" lIns="0" tIns="0" rIns="0" bIns="0" rtlCol="0"/>
          <a:lstStyle/>
          <a:p>
            <a:endParaRPr sz="588"/>
          </a:p>
        </p:txBody>
      </p:sp>
      <p:sp>
        <p:nvSpPr>
          <p:cNvPr id="1163" name="object 1163"/>
          <p:cNvSpPr/>
          <p:nvPr/>
        </p:nvSpPr>
        <p:spPr>
          <a:xfrm>
            <a:off x="2130014" y="2251934"/>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64" name="object 1164"/>
          <p:cNvSpPr/>
          <p:nvPr/>
        </p:nvSpPr>
        <p:spPr>
          <a:xfrm>
            <a:off x="1849419" y="2203524"/>
            <a:ext cx="86957" cy="86957"/>
          </a:xfrm>
          <a:prstGeom prst="rect">
            <a:avLst/>
          </a:prstGeom>
          <a:blipFill>
            <a:blip r:embed="rId9" cstate="print"/>
            <a:stretch>
              <a:fillRect/>
            </a:stretch>
          </a:blipFill>
        </p:spPr>
        <p:txBody>
          <a:bodyPr wrap="square" lIns="0" tIns="0" rIns="0" bIns="0" rtlCol="0"/>
          <a:lstStyle/>
          <a:p>
            <a:endParaRPr sz="588"/>
          </a:p>
        </p:txBody>
      </p:sp>
      <p:sp>
        <p:nvSpPr>
          <p:cNvPr id="1165" name="object 1165"/>
          <p:cNvSpPr/>
          <p:nvPr/>
        </p:nvSpPr>
        <p:spPr>
          <a:xfrm>
            <a:off x="1936376" y="2058296"/>
            <a:ext cx="77321" cy="155388"/>
          </a:xfrm>
          <a:custGeom>
            <a:avLst/>
            <a:gdLst/>
            <a:ahLst/>
            <a:cxnLst/>
            <a:rect l="l" t="t" r="r" b="b"/>
            <a:pathLst>
              <a:path w="131445" h="264160">
                <a:moveTo>
                  <a:pt x="0" y="263651"/>
                </a:moveTo>
                <a:lnTo>
                  <a:pt x="0" y="0"/>
                </a:lnTo>
                <a:lnTo>
                  <a:pt x="131063" y="0"/>
                </a:lnTo>
              </a:path>
            </a:pathLst>
          </a:custGeom>
          <a:ln w="6095">
            <a:solidFill>
              <a:srgbClr val="7F003F"/>
            </a:solidFill>
          </a:ln>
        </p:spPr>
        <p:txBody>
          <a:bodyPr wrap="square" lIns="0" tIns="0" rIns="0" bIns="0" rtlCol="0"/>
          <a:lstStyle/>
          <a:p>
            <a:endParaRPr sz="588"/>
          </a:p>
        </p:txBody>
      </p:sp>
      <p:sp>
        <p:nvSpPr>
          <p:cNvPr id="1166" name="object 1166"/>
          <p:cNvSpPr/>
          <p:nvPr/>
        </p:nvSpPr>
        <p:spPr>
          <a:xfrm>
            <a:off x="1974924" y="2096844"/>
            <a:ext cx="38847" cy="0"/>
          </a:xfrm>
          <a:custGeom>
            <a:avLst/>
            <a:gdLst/>
            <a:ahLst/>
            <a:cxnLst/>
            <a:rect l="l" t="t" r="r" b="b"/>
            <a:pathLst>
              <a:path w="66039">
                <a:moveTo>
                  <a:pt x="0" y="0"/>
                </a:moveTo>
                <a:lnTo>
                  <a:pt x="65531" y="0"/>
                </a:lnTo>
              </a:path>
            </a:pathLst>
          </a:custGeom>
          <a:ln w="6095">
            <a:solidFill>
              <a:srgbClr val="7F003F"/>
            </a:solidFill>
          </a:ln>
        </p:spPr>
        <p:txBody>
          <a:bodyPr wrap="square" lIns="0" tIns="0" rIns="0" bIns="0" rtlCol="0"/>
          <a:lstStyle/>
          <a:p>
            <a:endParaRPr sz="588"/>
          </a:p>
        </p:txBody>
      </p:sp>
      <p:sp>
        <p:nvSpPr>
          <p:cNvPr id="1167" name="object 1167"/>
          <p:cNvSpPr/>
          <p:nvPr/>
        </p:nvSpPr>
        <p:spPr>
          <a:xfrm>
            <a:off x="1974924" y="2096844"/>
            <a:ext cx="155388" cy="155388"/>
          </a:xfrm>
          <a:custGeom>
            <a:avLst/>
            <a:gdLst/>
            <a:ahLst/>
            <a:cxnLst/>
            <a:rect l="l" t="t" r="r" b="b"/>
            <a:pathLst>
              <a:path w="264160" h="264160">
                <a:moveTo>
                  <a:pt x="0" y="0"/>
                </a:moveTo>
                <a:lnTo>
                  <a:pt x="0" y="263651"/>
                </a:lnTo>
                <a:lnTo>
                  <a:pt x="263651" y="263651"/>
                </a:lnTo>
              </a:path>
            </a:pathLst>
          </a:custGeom>
          <a:ln w="6095">
            <a:solidFill>
              <a:srgbClr val="7F003F"/>
            </a:solidFill>
          </a:ln>
        </p:spPr>
        <p:txBody>
          <a:bodyPr wrap="square" lIns="0" tIns="0" rIns="0" bIns="0" rtlCol="0"/>
          <a:lstStyle/>
          <a:p>
            <a:endParaRPr sz="588"/>
          </a:p>
        </p:txBody>
      </p:sp>
      <p:sp>
        <p:nvSpPr>
          <p:cNvPr id="1168" name="object 1168"/>
          <p:cNvSpPr/>
          <p:nvPr/>
        </p:nvSpPr>
        <p:spPr>
          <a:xfrm>
            <a:off x="1966856" y="2243866"/>
            <a:ext cx="15314" cy="15314"/>
          </a:xfrm>
          <a:custGeom>
            <a:avLst/>
            <a:gdLst/>
            <a:ahLst/>
            <a:cxnLst/>
            <a:rect l="l" t="t" r="r" b="b"/>
            <a:pathLst>
              <a:path w="26035" h="26035">
                <a:moveTo>
                  <a:pt x="25908" y="19812"/>
                </a:moveTo>
                <a:lnTo>
                  <a:pt x="25908" y="4572"/>
                </a:lnTo>
                <a:lnTo>
                  <a:pt x="19812" y="0"/>
                </a:lnTo>
                <a:lnTo>
                  <a:pt x="4572" y="0"/>
                </a:lnTo>
                <a:lnTo>
                  <a:pt x="0" y="4572"/>
                </a:lnTo>
                <a:lnTo>
                  <a:pt x="0" y="19812"/>
                </a:lnTo>
                <a:lnTo>
                  <a:pt x="4572" y="25908"/>
                </a:lnTo>
                <a:lnTo>
                  <a:pt x="19812" y="25908"/>
                </a:lnTo>
                <a:lnTo>
                  <a:pt x="25908" y="19812"/>
                </a:lnTo>
                <a:close/>
              </a:path>
            </a:pathLst>
          </a:custGeom>
          <a:solidFill>
            <a:srgbClr val="FF00FF"/>
          </a:solidFill>
        </p:spPr>
        <p:txBody>
          <a:bodyPr wrap="square" lIns="0" tIns="0" rIns="0" bIns="0" rtlCol="0"/>
          <a:lstStyle/>
          <a:p>
            <a:endParaRPr sz="588"/>
          </a:p>
        </p:txBody>
      </p:sp>
      <p:sp>
        <p:nvSpPr>
          <p:cNvPr id="1169" name="object 1169"/>
          <p:cNvSpPr/>
          <p:nvPr/>
        </p:nvSpPr>
        <p:spPr>
          <a:xfrm>
            <a:off x="1966856" y="2243866"/>
            <a:ext cx="15314" cy="15314"/>
          </a:xfrm>
          <a:custGeom>
            <a:avLst/>
            <a:gdLst/>
            <a:ahLst/>
            <a:cxnLst/>
            <a:rect l="l" t="t" r="r" b="b"/>
            <a:pathLst>
              <a:path w="26035" h="26035">
                <a:moveTo>
                  <a:pt x="25907" y="12191"/>
                </a:moveTo>
                <a:lnTo>
                  <a:pt x="25907" y="4571"/>
                </a:lnTo>
                <a:lnTo>
                  <a:pt x="19811" y="0"/>
                </a:lnTo>
                <a:lnTo>
                  <a:pt x="12191" y="0"/>
                </a:lnTo>
                <a:lnTo>
                  <a:pt x="4571" y="0"/>
                </a:lnTo>
                <a:lnTo>
                  <a:pt x="0" y="4571"/>
                </a:lnTo>
                <a:lnTo>
                  <a:pt x="0" y="12191"/>
                </a:lnTo>
                <a:lnTo>
                  <a:pt x="0" y="19811"/>
                </a:lnTo>
                <a:lnTo>
                  <a:pt x="4571" y="25907"/>
                </a:lnTo>
                <a:lnTo>
                  <a:pt x="12191" y="25907"/>
                </a:lnTo>
                <a:lnTo>
                  <a:pt x="19811" y="25907"/>
                </a:lnTo>
                <a:lnTo>
                  <a:pt x="25907" y="19811"/>
                </a:lnTo>
                <a:lnTo>
                  <a:pt x="25907" y="12191"/>
                </a:lnTo>
                <a:close/>
              </a:path>
            </a:pathLst>
          </a:custGeom>
          <a:ln w="6095">
            <a:solidFill>
              <a:srgbClr val="FF00FF"/>
            </a:solidFill>
          </a:ln>
        </p:spPr>
        <p:txBody>
          <a:bodyPr wrap="square" lIns="0" tIns="0" rIns="0" bIns="0" rtlCol="0"/>
          <a:lstStyle/>
          <a:p>
            <a:endParaRPr sz="588"/>
          </a:p>
        </p:txBody>
      </p:sp>
      <p:sp>
        <p:nvSpPr>
          <p:cNvPr id="1170" name="object 1170"/>
          <p:cNvSpPr/>
          <p:nvPr/>
        </p:nvSpPr>
        <p:spPr>
          <a:xfrm>
            <a:off x="2632934" y="2407023"/>
            <a:ext cx="0" cy="38847"/>
          </a:xfrm>
          <a:custGeom>
            <a:avLst/>
            <a:gdLst/>
            <a:ahLst/>
            <a:cxnLst/>
            <a:rect l="l" t="t" r="r" b="b"/>
            <a:pathLst>
              <a:path h="66039">
                <a:moveTo>
                  <a:pt x="0" y="0"/>
                </a:moveTo>
                <a:lnTo>
                  <a:pt x="0" y="65531"/>
                </a:lnTo>
              </a:path>
            </a:pathLst>
          </a:custGeom>
          <a:ln w="6095">
            <a:solidFill>
              <a:srgbClr val="7F003F"/>
            </a:solidFill>
          </a:ln>
        </p:spPr>
        <p:txBody>
          <a:bodyPr wrap="square" lIns="0" tIns="0" rIns="0" bIns="0" rtlCol="0"/>
          <a:lstStyle/>
          <a:p>
            <a:endParaRPr sz="588"/>
          </a:p>
        </p:txBody>
      </p:sp>
      <p:sp>
        <p:nvSpPr>
          <p:cNvPr id="1171" name="object 1171"/>
          <p:cNvSpPr/>
          <p:nvPr/>
        </p:nvSpPr>
        <p:spPr>
          <a:xfrm>
            <a:off x="2362199" y="2522668"/>
            <a:ext cx="0" cy="78068"/>
          </a:xfrm>
          <a:custGeom>
            <a:avLst/>
            <a:gdLst/>
            <a:ahLst/>
            <a:cxnLst/>
            <a:rect l="l" t="t" r="r" b="b"/>
            <a:pathLst>
              <a:path h="132714">
                <a:moveTo>
                  <a:pt x="0" y="0"/>
                </a:moveTo>
                <a:lnTo>
                  <a:pt x="0" y="132587"/>
                </a:lnTo>
              </a:path>
            </a:pathLst>
          </a:custGeom>
          <a:ln w="6095">
            <a:solidFill>
              <a:srgbClr val="7F003F"/>
            </a:solidFill>
          </a:ln>
        </p:spPr>
        <p:txBody>
          <a:bodyPr wrap="square" lIns="0" tIns="0" rIns="0" bIns="0" rtlCol="0"/>
          <a:lstStyle/>
          <a:p>
            <a:endParaRPr sz="588"/>
          </a:p>
        </p:txBody>
      </p:sp>
      <p:sp>
        <p:nvSpPr>
          <p:cNvPr id="1172" name="object 1172"/>
          <p:cNvSpPr/>
          <p:nvPr/>
        </p:nvSpPr>
        <p:spPr>
          <a:xfrm>
            <a:off x="2362200" y="2600661"/>
            <a:ext cx="270809" cy="0"/>
          </a:xfrm>
          <a:custGeom>
            <a:avLst/>
            <a:gdLst/>
            <a:ahLst/>
            <a:cxnLst/>
            <a:rect l="l" t="t" r="r" b="b"/>
            <a:pathLst>
              <a:path w="460375">
                <a:moveTo>
                  <a:pt x="0" y="0"/>
                </a:moveTo>
                <a:lnTo>
                  <a:pt x="460247" y="0"/>
                </a:lnTo>
              </a:path>
            </a:pathLst>
          </a:custGeom>
          <a:ln w="6095">
            <a:solidFill>
              <a:srgbClr val="7F003F"/>
            </a:solidFill>
          </a:ln>
        </p:spPr>
        <p:txBody>
          <a:bodyPr wrap="square" lIns="0" tIns="0" rIns="0" bIns="0" rtlCol="0"/>
          <a:lstStyle/>
          <a:p>
            <a:endParaRPr sz="588"/>
          </a:p>
        </p:txBody>
      </p:sp>
      <p:sp>
        <p:nvSpPr>
          <p:cNvPr id="1173" name="object 1173"/>
          <p:cNvSpPr/>
          <p:nvPr/>
        </p:nvSpPr>
        <p:spPr>
          <a:xfrm>
            <a:off x="2354131" y="2592593"/>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174" name="object 1174"/>
          <p:cNvSpPr/>
          <p:nvPr/>
        </p:nvSpPr>
        <p:spPr>
          <a:xfrm>
            <a:off x="2354131" y="259259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175" name="object 1175"/>
          <p:cNvSpPr/>
          <p:nvPr/>
        </p:nvSpPr>
        <p:spPr>
          <a:xfrm>
            <a:off x="2439296" y="2096844"/>
            <a:ext cx="0" cy="310403"/>
          </a:xfrm>
          <a:custGeom>
            <a:avLst/>
            <a:gdLst/>
            <a:ahLst/>
            <a:cxnLst/>
            <a:rect l="l" t="t" r="r" b="b"/>
            <a:pathLst>
              <a:path h="527685">
                <a:moveTo>
                  <a:pt x="0" y="0"/>
                </a:moveTo>
                <a:lnTo>
                  <a:pt x="0" y="527303"/>
                </a:lnTo>
              </a:path>
            </a:pathLst>
          </a:custGeom>
          <a:ln w="6095">
            <a:solidFill>
              <a:srgbClr val="7F003F"/>
            </a:solidFill>
          </a:ln>
        </p:spPr>
        <p:txBody>
          <a:bodyPr wrap="square" lIns="0" tIns="0" rIns="0" bIns="0" rtlCol="0"/>
          <a:lstStyle/>
          <a:p>
            <a:endParaRPr sz="588"/>
          </a:p>
        </p:txBody>
      </p:sp>
      <p:sp>
        <p:nvSpPr>
          <p:cNvPr id="1176" name="object 1176"/>
          <p:cNvSpPr/>
          <p:nvPr/>
        </p:nvSpPr>
        <p:spPr>
          <a:xfrm>
            <a:off x="2432124" y="2398955"/>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77" name="object 1177"/>
          <p:cNvSpPr/>
          <p:nvPr/>
        </p:nvSpPr>
        <p:spPr>
          <a:xfrm>
            <a:off x="2432124" y="2398955"/>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78" name="object 1178"/>
          <p:cNvSpPr/>
          <p:nvPr/>
        </p:nvSpPr>
        <p:spPr>
          <a:xfrm>
            <a:off x="2439296" y="2407023"/>
            <a:ext cx="193862" cy="0"/>
          </a:xfrm>
          <a:custGeom>
            <a:avLst/>
            <a:gdLst/>
            <a:ahLst/>
            <a:cxnLst/>
            <a:rect l="l" t="t" r="r" b="b"/>
            <a:pathLst>
              <a:path w="329564">
                <a:moveTo>
                  <a:pt x="0" y="0"/>
                </a:moveTo>
                <a:lnTo>
                  <a:pt x="329183" y="0"/>
                </a:lnTo>
              </a:path>
            </a:pathLst>
          </a:custGeom>
          <a:ln w="6095">
            <a:solidFill>
              <a:srgbClr val="7F003F"/>
            </a:solidFill>
          </a:ln>
        </p:spPr>
        <p:txBody>
          <a:bodyPr wrap="square" lIns="0" tIns="0" rIns="0" bIns="0" rtlCol="0"/>
          <a:lstStyle/>
          <a:p>
            <a:endParaRPr sz="588"/>
          </a:p>
        </p:txBody>
      </p:sp>
      <p:sp>
        <p:nvSpPr>
          <p:cNvPr id="1179" name="object 1179"/>
          <p:cNvSpPr/>
          <p:nvPr/>
        </p:nvSpPr>
        <p:spPr>
          <a:xfrm>
            <a:off x="2517289" y="2058296"/>
            <a:ext cx="0" cy="464671"/>
          </a:xfrm>
          <a:custGeom>
            <a:avLst/>
            <a:gdLst/>
            <a:ahLst/>
            <a:cxnLst/>
            <a:rect l="l" t="t" r="r" b="b"/>
            <a:pathLst>
              <a:path h="789939">
                <a:moveTo>
                  <a:pt x="0" y="0"/>
                </a:moveTo>
                <a:lnTo>
                  <a:pt x="0" y="789431"/>
                </a:lnTo>
              </a:path>
            </a:pathLst>
          </a:custGeom>
          <a:ln w="6095">
            <a:solidFill>
              <a:srgbClr val="7F003F"/>
            </a:solidFill>
          </a:ln>
        </p:spPr>
        <p:txBody>
          <a:bodyPr wrap="square" lIns="0" tIns="0" rIns="0" bIns="0" rtlCol="0"/>
          <a:lstStyle/>
          <a:p>
            <a:endParaRPr sz="588"/>
          </a:p>
        </p:txBody>
      </p:sp>
      <p:sp>
        <p:nvSpPr>
          <p:cNvPr id="1180" name="object 1180"/>
          <p:cNvSpPr/>
          <p:nvPr/>
        </p:nvSpPr>
        <p:spPr>
          <a:xfrm>
            <a:off x="2432124" y="2058296"/>
            <a:ext cx="85165" cy="0"/>
          </a:xfrm>
          <a:custGeom>
            <a:avLst/>
            <a:gdLst/>
            <a:ahLst/>
            <a:cxnLst/>
            <a:rect l="l" t="t" r="r" b="b"/>
            <a:pathLst>
              <a:path w="144779">
                <a:moveTo>
                  <a:pt x="0" y="0"/>
                </a:moveTo>
                <a:lnTo>
                  <a:pt x="144779" y="0"/>
                </a:lnTo>
              </a:path>
            </a:pathLst>
          </a:custGeom>
          <a:ln w="6095">
            <a:solidFill>
              <a:srgbClr val="7F003F"/>
            </a:solidFill>
          </a:ln>
        </p:spPr>
        <p:txBody>
          <a:bodyPr wrap="square" lIns="0" tIns="0" rIns="0" bIns="0" rtlCol="0"/>
          <a:lstStyle/>
          <a:p>
            <a:endParaRPr sz="588"/>
          </a:p>
        </p:txBody>
      </p:sp>
      <p:sp>
        <p:nvSpPr>
          <p:cNvPr id="1181" name="object 1181"/>
          <p:cNvSpPr/>
          <p:nvPr/>
        </p:nvSpPr>
        <p:spPr>
          <a:xfrm>
            <a:off x="2432124" y="2096844"/>
            <a:ext cx="7471" cy="0"/>
          </a:xfrm>
          <a:custGeom>
            <a:avLst/>
            <a:gdLst/>
            <a:ahLst/>
            <a:cxnLst/>
            <a:rect l="l" t="t" r="r" b="b"/>
            <a:pathLst>
              <a:path w="12700">
                <a:moveTo>
                  <a:pt x="0" y="0"/>
                </a:moveTo>
                <a:lnTo>
                  <a:pt x="12191" y="0"/>
                </a:lnTo>
              </a:path>
            </a:pathLst>
          </a:custGeom>
          <a:ln w="6095">
            <a:solidFill>
              <a:srgbClr val="7F003F"/>
            </a:solidFill>
          </a:ln>
        </p:spPr>
        <p:txBody>
          <a:bodyPr wrap="square" lIns="0" tIns="0" rIns="0" bIns="0" rtlCol="0"/>
          <a:lstStyle/>
          <a:p>
            <a:endParaRPr sz="588"/>
          </a:p>
        </p:txBody>
      </p:sp>
      <p:sp>
        <p:nvSpPr>
          <p:cNvPr id="1182" name="object 1182"/>
          <p:cNvSpPr/>
          <p:nvPr/>
        </p:nvSpPr>
        <p:spPr>
          <a:xfrm>
            <a:off x="1347395"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83" name="object 1183"/>
          <p:cNvSpPr/>
          <p:nvPr/>
        </p:nvSpPr>
        <p:spPr>
          <a:xfrm>
            <a:off x="1347395"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84" name="object 1184"/>
          <p:cNvSpPr/>
          <p:nvPr/>
        </p:nvSpPr>
        <p:spPr>
          <a:xfrm>
            <a:off x="1502485"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85" name="object 1185"/>
          <p:cNvSpPr/>
          <p:nvPr/>
        </p:nvSpPr>
        <p:spPr>
          <a:xfrm>
            <a:off x="1502484"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86" name="object 1186"/>
          <p:cNvSpPr/>
          <p:nvPr/>
        </p:nvSpPr>
        <p:spPr>
          <a:xfrm>
            <a:off x="1657574"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87" name="object 1187"/>
          <p:cNvSpPr/>
          <p:nvPr/>
        </p:nvSpPr>
        <p:spPr>
          <a:xfrm>
            <a:off x="1657574"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88" name="object 1188"/>
          <p:cNvSpPr/>
          <p:nvPr/>
        </p:nvSpPr>
        <p:spPr>
          <a:xfrm>
            <a:off x="1502485" y="2166770"/>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89" name="object 1189"/>
          <p:cNvSpPr/>
          <p:nvPr/>
        </p:nvSpPr>
        <p:spPr>
          <a:xfrm>
            <a:off x="1502484" y="2166769"/>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90" name="object 1190"/>
          <p:cNvSpPr/>
          <p:nvPr/>
        </p:nvSpPr>
        <p:spPr>
          <a:xfrm>
            <a:off x="1347395" y="2166770"/>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91" name="object 1191"/>
          <p:cNvSpPr/>
          <p:nvPr/>
        </p:nvSpPr>
        <p:spPr>
          <a:xfrm>
            <a:off x="1347395" y="2166769"/>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92" name="object 1192"/>
          <p:cNvSpPr/>
          <p:nvPr/>
        </p:nvSpPr>
        <p:spPr>
          <a:xfrm>
            <a:off x="537523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93" name="object 1193"/>
          <p:cNvSpPr/>
          <p:nvPr/>
        </p:nvSpPr>
        <p:spPr>
          <a:xfrm>
            <a:off x="5375237"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94" name="object 1194"/>
          <p:cNvSpPr/>
          <p:nvPr/>
        </p:nvSpPr>
        <p:spPr>
          <a:xfrm>
            <a:off x="522014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95" name="object 1195"/>
          <p:cNvSpPr/>
          <p:nvPr/>
        </p:nvSpPr>
        <p:spPr>
          <a:xfrm>
            <a:off x="5220148"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96" name="object 1196"/>
          <p:cNvSpPr/>
          <p:nvPr/>
        </p:nvSpPr>
        <p:spPr>
          <a:xfrm>
            <a:off x="5220148"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97" name="object 1197"/>
          <p:cNvSpPr/>
          <p:nvPr/>
        </p:nvSpPr>
        <p:spPr>
          <a:xfrm>
            <a:off x="5220148"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198" name="object 1198"/>
          <p:cNvSpPr/>
          <p:nvPr/>
        </p:nvSpPr>
        <p:spPr>
          <a:xfrm>
            <a:off x="5375238"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199" name="object 1199"/>
          <p:cNvSpPr/>
          <p:nvPr/>
        </p:nvSpPr>
        <p:spPr>
          <a:xfrm>
            <a:off x="5375237"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00" name="object 1200"/>
          <p:cNvSpPr/>
          <p:nvPr/>
        </p:nvSpPr>
        <p:spPr>
          <a:xfrm>
            <a:off x="5530327"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01" name="object 1201"/>
          <p:cNvSpPr/>
          <p:nvPr/>
        </p:nvSpPr>
        <p:spPr>
          <a:xfrm>
            <a:off x="5530327"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02" name="object 1202"/>
          <p:cNvSpPr/>
          <p:nvPr/>
        </p:nvSpPr>
        <p:spPr>
          <a:xfrm>
            <a:off x="1192306"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03" name="object 1203"/>
          <p:cNvSpPr/>
          <p:nvPr/>
        </p:nvSpPr>
        <p:spPr>
          <a:xfrm>
            <a:off x="1192305"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04" name="object 1204"/>
          <p:cNvSpPr/>
          <p:nvPr/>
        </p:nvSpPr>
        <p:spPr>
          <a:xfrm>
            <a:off x="998668"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05" name="object 1205"/>
          <p:cNvSpPr/>
          <p:nvPr/>
        </p:nvSpPr>
        <p:spPr>
          <a:xfrm>
            <a:off x="998668"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06" name="object 1206"/>
          <p:cNvSpPr/>
          <p:nvPr/>
        </p:nvSpPr>
        <p:spPr>
          <a:xfrm>
            <a:off x="1192306" y="2166770"/>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07" name="object 1207"/>
          <p:cNvSpPr/>
          <p:nvPr/>
        </p:nvSpPr>
        <p:spPr>
          <a:xfrm>
            <a:off x="1192305" y="2166769"/>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08" name="object 1208"/>
          <p:cNvSpPr/>
          <p:nvPr/>
        </p:nvSpPr>
        <p:spPr>
          <a:xfrm>
            <a:off x="998668" y="2166770"/>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09" name="object 1209"/>
          <p:cNvSpPr/>
          <p:nvPr/>
        </p:nvSpPr>
        <p:spPr>
          <a:xfrm>
            <a:off x="998668" y="2166769"/>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10" name="object 1210"/>
          <p:cNvSpPr/>
          <p:nvPr/>
        </p:nvSpPr>
        <p:spPr>
          <a:xfrm>
            <a:off x="1851212" y="1934584"/>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11" name="object 1211"/>
          <p:cNvSpPr/>
          <p:nvPr/>
        </p:nvSpPr>
        <p:spPr>
          <a:xfrm>
            <a:off x="1851211" y="193458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12" name="object 1212"/>
          <p:cNvSpPr/>
          <p:nvPr/>
        </p:nvSpPr>
        <p:spPr>
          <a:xfrm>
            <a:off x="2547769" y="1934584"/>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13" name="object 1213"/>
          <p:cNvSpPr/>
          <p:nvPr/>
        </p:nvSpPr>
        <p:spPr>
          <a:xfrm>
            <a:off x="2547769" y="193458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14" name="object 1214"/>
          <p:cNvSpPr/>
          <p:nvPr/>
        </p:nvSpPr>
        <p:spPr>
          <a:xfrm>
            <a:off x="2238487" y="2283311"/>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15" name="object 1215"/>
          <p:cNvSpPr/>
          <p:nvPr/>
        </p:nvSpPr>
        <p:spPr>
          <a:xfrm>
            <a:off x="2238487" y="2283310"/>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16" name="object 1216"/>
          <p:cNvSpPr/>
          <p:nvPr/>
        </p:nvSpPr>
        <p:spPr>
          <a:xfrm>
            <a:off x="5413785"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17" name="object 1217"/>
          <p:cNvSpPr/>
          <p:nvPr/>
        </p:nvSpPr>
        <p:spPr>
          <a:xfrm>
            <a:off x="5413785"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18" name="object 1218"/>
          <p:cNvSpPr/>
          <p:nvPr/>
        </p:nvSpPr>
        <p:spPr>
          <a:xfrm>
            <a:off x="5413785" y="329004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19" name="object 1219"/>
          <p:cNvSpPr/>
          <p:nvPr/>
        </p:nvSpPr>
        <p:spPr>
          <a:xfrm>
            <a:off x="5413785" y="329004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20" name="object 1220"/>
          <p:cNvSpPr/>
          <p:nvPr/>
        </p:nvSpPr>
        <p:spPr>
          <a:xfrm>
            <a:off x="5413785" y="352223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21" name="object 1221"/>
          <p:cNvSpPr/>
          <p:nvPr/>
        </p:nvSpPr>
        <p:spPr>
          <a:xfrm>
            <a:off x="5413785" y="352223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22" name="object 1222"/>
          <p:cNvSpPr/>
          <p:nvPr/>
        </p:nvSpPr>
        <p:spPr>
          <a:xfrm>
            <a:off x="5413785" y="3405692"/>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23" name="object 1223"/>
          <p:cNvSpPr/>
          <p:nvPr/>
        </p:nvSpPr>
        <p:spPr>
          <a:xfrm>
            <a:off x="5413785" y="3405692"/>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24" name="object 1224"/>
          <p:cNvSpPr/>
          <p:nvPr/>
        </p:nvSpPr>
        <p:spPr>
          <a:xfrm>
            <a:off x="5413785" y="363877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25" name="object 1225"/>
          <p:cNvSpPr/>
          <p:nvPr/>
        </p:nvSpPr>
        <p:spPr>
          <a:xfrm>
            <a:off x="5413785" y="3638774"/>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26" name="object 1226"/>
          <p:cNvSpPr/>
          <p:nvPr/>
        </p:nvSpPr>
        <p:spPr>
          <a:xfrm>
            <a:off x="5413785" y="387096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27" name="object 1227"/>
          <p:cNvSpPr/>
          <p:nvPr/>
        </p:nvSpPr>
        <p:spPr>
          <a:xfrm>
            <a:off x="5413785" y="387096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28" name="object 1228"/>
          <p:cNvSpPr/>
          <p:nvPr/>
        </p:nvSpPr>
        <p:spPr>
          <a:xfrm>
            <a:off x="5413785" y="3754419"/>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29" name="object 1229"/>
          <p:cNvSpPr/>
          <p:nvPr/>
        </p:nvSpPr>
        <p:spPr>
          <a:xfrm>
            <a:off x="5413785" y="3754418"/>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30" name="object 1230"/>
          <p:cNvSpPr/>
          <p:nvPr/>
        </p:nvSpPr>
        <p:spPr>
          <a:xfrm>
            <a:off x="5956151"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31" name="object 1231"/>
          <p:cNvSpPr/>
          <p:nvPr/>
        </p:nvSpPr>
        <p:spPr>
          <a:xfrm>
            <a:off x="5956150"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32" name="object 1232"/>
          <p:cNvSpPr/>
          <p:nvPr/>
        </p:nvSpPr>
        <p:spPr>
          <a:xfrm>
            <a:off x="5859332"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33" name="object 1233"/>
          <p:cNvSpPr/>
          <p:nvPr/>
        </p:nvSpPr>
        <p:spPr>
          <a:xfrm>
            <a:off x="5859332"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34" name="object 1234"/>
          <p:cNvSpPr/>
          <p:nvPr/>
        </p:nvSpPr>
        <p:spPr>
          <a:xfrm>
            <a:off x="4407050"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35" name="object 1235"/>
          <p:cNvSpPr/>
          <p:nvPr/>
        </p:nvSpPr>
        <p:spPr>
          <a:xfrm>
            <a:off x="4407049"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36" name="object 1236"/>
          <p:cNvSpPr/>
          <p:nvPr/>
        </p:nvSpPr>
        <p:spPr>
          <a:xfrm>
            <a:off x="4174864" y="216677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37" name="object 1237"/>
          <p:cNvSpPr/>
          <p:nvPr/>
        </p:nvSpPr>
        <p:spPr>
          <a:xfrm>
            <a:off x="4174863" y="2166769"/>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38" name="object 1238"/>
          <p:cNvSpPr/>
          <p:nvPr/>
        </p:nvSpPr>
        <p:spPr>
          <a:xfrm>
            <a:off x="5065059" y="2128221"/>
            <a:ext cx="15314" cy="14568"/>
          </a:xfrm>
          <a:custGeom>
            <a:avLst/>
            <a:gdLst/>
            <a:ahLst/>
            <a:cxnLst/>
            <a:rect l="l" t="t" r="r" b="b"/>
            <a:pathLst>
              <a:path w="26034"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239" name="object 1239"/>
          <p:cNvSpPr/>
          <p:nvPr/>
        </p:nvSpPr>
        <p:spPr>
          <a:xfrm>
            <a:off x="5065059" y="2128221"/>
            <a:ext cx="15314" cy="14568"/>
          </a:xfrm>
          <a:custGeom>
            <a:avLst/>
            <a:gdLst/>
            <a:ahLst/>
            <a:cxnLst/>
            <a:rect l="l" t="t" r="r" b="b"/>
            <a:pathLst>
              <a:path w="26034"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240" name="object 1240"/>
          <p:cNvSpPr/>
          <p:nvPr/>
        </p:nvSpPr>
        <p:spPr>
          <a:xfrm>
            <a:off x="5723965"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41" name="object 1241"/>
          <p:cNvSpPr/>
          <p:nvPr/>
        </p:nvSpPr>
        <p:spPr>
          <a:xfrm>
            <a:off x="5723965"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42" name="object 1242"/>
          <p:cNvSpPr/>
          <p:nvPr/>
        </p:nvSpPr>
        <p:spPr>
          <a:xfrm>
            <a:off x="5723965"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43" name="object 1243"/>
          <p:cNvSpPr/>
          <p:nvPr/>
        </p:nvSpPr>
        <p:spPr>
          <a:xfrm>
            <a:off x="5723965"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44" name="object 1244"/>
          <p:cNvSpPr/>
          <p:nvPr/>
        </p:nvSpPr>
        <p:spPr>
          <a:xfrm>
            <a:off x="5530327"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45" name="object 1245"/>
          <p:cNvSpPr/>
          <p:nvPr/>
        </p:nvSpPr>
        <p:spPr>
          <a:xfrm>
            <a:off x="5530327"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46" name="object 1246"/>
          <p:cNvSpPr/>
          <p:nvPr/>
        </p:nvSpPr>
        <p:spPr>
          <a:xfrm>
            <a:off x="6111240"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47" name="object 1247"/>
          <p:cNvSpPr/>
          <p:nvPr/>
        </p:nvSpPr>
        <p:spPr>
          <a:xfrm>
            <a:off x="6111240"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48" name="object 1248"/>
          <p:cNvSpPr/>
          <p:nvPr/>
        </p:nvSpPr>
        <p:spPr>
          <a:xfrm>
            <a:off x="5956151" y="251549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49" name="object 1249"/>
          <p:cNvSpPr/>
          <p:nvPr/>
        </p:nvSpPr>
        <p:spPr>
          <a:xfrm>
            <a:off x="5956150" y="251549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50" name="object 1250"/>
          <p:cNvSpPr/>
          <p:nvPr/>
        </p:nvSpPr>
        <p:spPr>
          <a:xfrm>
            <a:off x="5879054" y="352223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51" name="object 1251"/>
          <p:cNvSpPr/>
          <p:nvPr/>
        </p:nvSpPr>
        <p:spPr>
          <a:xfrm>
            <a:off x="5879054" y="352223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52" name="object 1252"/>
          <p:cNvSpPr/>
          <p:nvPr/>
        </p:nvSpPr>
        <p:spPr>
          <a:xfrm>
            <a:off x="5879054" y="3405692"/>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53" name="object 1253"/>
          <p:cNvSpPr/>
          <p:nvPr/>
        </p:nvSpPr>
        <p:spPr>
          <a:xfrm>
            <a:off x="5879054" y="3405692"/>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54" name="object 1254"/>
          <p:cNvSpPr/>
          <p:nvPr/>
        </p:nvSpPr>
        <p:spPr>
          <a:xfrm>
            <a:off x="5879054" y="363877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55" name="object 1255"/>
          <p:cNvSpPr/>
          <p:nvPr/>
        </p:nvSpPr>
        <p:spPr>
          <a:xfrm>
            <a:off x="5879054" y="3638774"/>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56" name="object 1256"/>
          <p:cNvSpPr/>
          <p:nvPr/>
        </p:nvSpPr>
        <p:spPr>
          <a:xfrm>
            <a:off x="5879054" y="387096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57" name="object 1257"/>
          <p:cNvSpPr/>
          <p:nvPr/>
        </p:nvSpPr>
        <p:spPr>
          <a:xfrm>
            <a:off x="5879054" y="387096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58" name="object 1258"/>
          <p:cNvSpPr/>
          <p:nvPr/>
        </p:nvSpPr>
        <p:spPr>
          <a:xfrm>
            <a:off x="5879054" y="3754419"/>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59" name="object 1259"/>
          <p:cNvSpPr/>
          <p:nvPr/>
        </p:nvSpPr>
        <p:spPr>
          <a:xfrm>
            <a:off x="5879054" y="3754418"/>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60" name="object 1260"/>
          <p:cNvSpPr/>
          <p:nvPr/>
        </p:nvSpPr>
        <p:spPr>
          <a:xfrm>
            <a:off x="4174864" y="267058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61" name="object 1261"/>
          <p:cNvSpPr/>
          <p:nvPr/>
        </p:nvSpPr>
        <p:spPr>
          <a:xfrm>
            <a:off x="4174863" y="2670585"/>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62" name="object 1262"/>
          <p:cNvSpPr/>
          <p:nvPr/>
        </p:nvSpPr>
        <p:spPr>
          <a:xfrm>
            <a:off x="4174864"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63" name="object 1263"/>
          <p:cNvSpPr/>
          <p:nvPr/>
        </p:nvSpPr>
        <p:spPr>
          <a:xfrm>
            <a:off x="4174863"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64" name="object 1264"/>
          <p:cNvSpPr/>
          <p:nvPr/>
        </p:nvSpPr>
        <p:spPr>
          <a:xfrm>
            <a:off x="4174864" y="286422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65" name="object 1265"/>
          <p:cNvSpPr/>
          <p:nvPr/>
        </p:nvSpPr>
        <p:spPr>
          <a:xfrm>
            <a:off x="4174863" y="286422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66" name="object 1266"/>
          <p:cNvSpPr/>
          <p:nvPr/>
        </p:nvSpPr>
        <p:spPr>
          <a:xfrm>
            <a:off x="4174864"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67" name="object 1267"/>
          <p:cNvSpPr/>
          <p:nvPr/>
        </p:nvSpPr>
        <p:spPr>
          <a:xfrm>
            <a:off x="4174863"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68" name="object 1268"/>
          <p:cNvSpPr/>
          <p:nvPr/>
        </p:nvSpPr>
        <p:spPr>
          <a:xfrm>
            <a:off x="4174864" y="3018417"/>
            <a:ext cx="14568" cy="15314"/>
          </a:xfrm>
          <a:custGeom>
            <a:avLst/>
            <a:gdLst/>
            <a:ahLst/>
            <a:cxnLst/>
            <a:rect l="l" t="t" r="r" b="b"/>
            <a:pathLst>
              <a:path w="24765"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69" name="object 1269"/>
          <p:cNvSpPr/>
          <p:nvPr/>
        </p:nvSpPr>
        <p:spPr>
          <a:xfrm>
            <a:off x="4174863" y="3018416"/>
            <a:ext cx="14568" cy="15314"/>
          </a:xfrm>
          <a:custGeom>
            <a:avLst/>
            <a:gdLst/>
            <a:ahLst/>
            <a:cxnLst/>
            <a:rect l="l" t="t" r="r" b="b"/>
            <a:pathLst>
              <a:path w="24765"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70" name="object 1270"/>
          <p:cNvSpPr/>
          <p:nvPr/>
        </p:nvSpPr>
        <p:spPr>
          <a:xfrm>
            <a:off x="2587214" y="3018417"/>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71" name="object 1271"/>
          <p:cNvSpPr/>
          <p:nvPr/>
        </p:nvSpPr>
        <p:spPr>
          <a:xfrm>
            <a:off x="2587214" y="3018416"/>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72" name="object 1272"/>
          <p:cNvSpPr/>
          <p:nvPr/>
        </p:nvSpPr>
        <p:spPr>
          <a:xfrm>
            <a:off x="5801061" y="927847"/>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73" name="object 1273"/>
          <p:cNvSpPr/>
          <p:nvPr/>
        </p:nvSpPr>
        <p:spPr>
          <a:xfrm>
            <a:off x="5801061" y="927847"/>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74" name="object 1274"/>
          <p:cNvSpPr/>
          <p:nvPr/>
        </p:nvSpPr>
        <p:spPr>
          <a:xfrm>
            <a:off x="5956151" y="1160033"/>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75" name="object 1275"/>
          <p:cNvSpPr/>
          <p:nvPr/>
        </p:nvSpPr>
        <p:spPr>
          <a:xfrm>
            <a:off x="5956150" y="1160032"/>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76" name="object 1276"/>
          <p:cNvSpPr/>
          <p:nvPr/>
        </p:nvSpPr>
        <p:spPr>
          <a:xfrm>
            <a:off x="5956151" y="1237130"/>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77" name="object 1277"/>
          <p:cNvSpPr/>
          <p:nvPr/>
        </p:nvSpPr>
        <p:spPr>
          <a:xfrm>
            <a:off x="5956150" y="1237129"/>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78" name="object 1278"/>
          <p:cNvSpPr/>
          <p:nvPr/>
        </p:nvSpPr>
        <p:spPr>
          <a:xfrm>
            <a:off x="5336690" y="1237130"/>
            <a:ext cx="14568" cy="14568"/>
          </a:xfrm>
          <a:custGeom>
            <a:avLst/>
            <a:gdLst/>
            <a:ahLst/>
            <a:cxnLst/>
            <a:rect l="l" t="t" r="r" b="b"/>
            <a:pathLst>
              <a:path w="24765"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79" name="object 1279"/>
          <p:cNvSpPr/>
          <p:nvPr/>
        </p:nvSpPr>
        <p:spPr>
          <a:xfrm>
            <a:off x="5336689" y="1237129"/>
            <a:ext cx="14568" cy="14568"/>
          </a:xfrm>
          <a:custGeom>
            <a:avLst/>
            <a:gdLst/>
            <a:ahLst/>
            <a:cxnLst/>
            <a:rect l="l" t="t" r="r" b="b"/>
            <a:pathLst>
              <a:path w="24765"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80" name="object 1280"/>
          <p:cNvSpPr/>
          <p:nvPr/>
        </p:nvSpPr>
        <p:spPr>
          <a:xfrm>
            <a:off x="5917602" y="158585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81" name="object 1281"/>
          <p:cNvSpPr/>
          <p:nvPr/>
        </p:nvSpPr>
        <p:spPr>
          <a:xfrm>
            <a:off x="5917602" y="1585856"/>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82" name="object 1282"/>
          <p:cNvSpPr/>
          <p:nvPr/>
        </p:nvSpPr>
        <p:spPr>
          <a:xfrm>
            <a:off x="5956151" y="1585856"/>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83" name="object 1283"/>
          <p:cNvSpPr/>
          <p:nvPr/>
        </p:nvSpPr>
        <p:spPr>
          <a:xfrm>
            <a:off x="5956150" y="1585856"/>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84" name="object 1284"/>
          <p:cNvSpPr/>
          <p:nvPr/>
        </p:nvSpPr>
        <p:spPr>
          <a:xfrm>
            <a:off x="5956151"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85" name="object 1285"/>
          <p:cNvSpPr/>
          <p:nvPr/>
        </p:nvSpPr>
        <p:spPr>
          <a:xfrm>
            <a:off x="5956150"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86" name="object 1286"/>
          <p:cNvSpPr/>
          <p:nvPr/>
        </p:nvSpPr>
        <p:spPr>
          <a:xfrm>
            <a:off x="2277035" y="2592593"/>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87" name="object 1287"/>
          <p:cNvSpPr/>
          <p:nvPr/>
        </p:nvSpPr>
        <p:spPr>
          <a:xfrm>
            <a:off x="2277035" y="259259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88" name="object 1288"/>
          <p:cNvSpPr/>
          <p:nvPr/>
        </p:nvSpPr>
        <p:spPr>
          <a:xfrm>
            <a:off x="2199939" y="2592593"/>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89" name="object 1289"/>
          <p:cNvSpPr/>
          <p:nvPr/>
        </p:nvSpPr>
        <p:spPr>
          <a:xfrm>
            <a:off x="2199938" y="2592593"/>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90" name="object 1290"/>
          <p:cNvSpPr/>
          <p:nvPr/>
        </p:nvSpPr>
        <p:spPr>
          <a:xfrm>
            <a:off x="2277035" y="3018417"/>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91" name="object 1291"/>
          <p:cNvSpPr/>
          <p:nvPr/>
        </p:nvSpPr>
        <p:spPr>
          <a:xfrm>
            <a:off x="2277035" y="3018416"/>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92" name="object 1292"/>
          <p:cNvSpPr/>
          <p:nvPr/>
        </p:nvSpPr>
        <p:spPr>
          <a:xfrm>
            <a:off x="2121946" y="4180242"/>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93" name="object 1293"/>
          <p:cNvSpPr/>
          <p:nvPr/>
        </p:nvSpPr>
        <p:spPr>
          <a:xfrm>
            <a:off x="2121946" y="4180242"/>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94" name="object 1294"/>
          <p:cNvSpPr/>
          <p:nvPr/>
        </p:nvSpPr>
        <p:spPr>
          <a:xfrm>
            <a:off x="2121946" y="4064598"/>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95" name="object 1295"/>
          <p:cNvSpPr/>
          <p:nvPr/>
        </p:nvSpPr>
        <p:spPr>
          <a:xfrm>
            <a:off x="2121946" y="4064597"/>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296" name="object 1296"/>
          <p:cNvSpPr/>
          <p:nvPr/>
        </p:nvSpPr>
        <p:spPr>
          <a:xfrm>
            <a:off x="2587214" y="4180242"/>
            <a:ext cx="14568" cy="15314"/>
          </a:xfrm>
          <a:custGeom>
            <a:avLst/>
            <a:gdLst/>
            <a:ahLst/>
            <a:cxnLst/>
            <a:rect l="l" t="t" r="r" b="b"/>
            <a:pathLst>
              <a:path w="24764" h="26035">
                <a:moveTo>
                  <a:pt x="24384" y="19812"/>
                </a:moveTo>
                <a:lnTo>
                  <a:pt x="24384" y="4572"/>
                </a:lnTo>
                <a:lnTo>
                  <a:pt x="18288" y="0"/>
                </a:lnTo>
                <a:lnTo>
                  <a:pt x="4572" y="0"/>
                </a:lnTo>
                <a:lnTo>
                  <a:pt x="0" y="4572"/>
                </a:lnTo>
                <a:lnTo>
                  <a:pt x="0" y="19812"/>
                </a:lnTo>
                <a:lnTo>
                  <a:pt x="4572" y="25908"/>
                </a:lnTo>
                <a:lnTo>
                  <a:pt x="18288" y="25908"/>
                </a:lnTo>
                <a:lnTo>
                  <a:pt x="24384" y="19812"/>
                </a:lnTo>
                <a:close/>
              </a:path>
            </a:pathLst>
          </a:custGeom>
          <a:solidFill>
            <a:srgbClr val="FF00FF"/>
          </a:solidFill>
        </p:spPr>
        <p:txBody>
          <a:bodyPr wrap="square" lIns="0" tIns="0" rIns="0" bIns="0" rtlCol="0"/>
          <a:lstStyle/>
          <a:p>
            <a:endParaRPr sz="588"/>
          </a:p>
        </p:txBody>
      </p:sp>
      <p:sp>
        <p:nvSpPr>
          <p:cNvPr id="1297" name="object 1297"/>
          <p:cNvSpPr/>
          <p:nvPr/>
        </p:nvSpPr>
        <p:spPr>
          <a:xfrm>
            <a:off x="2587214" y="4180242"/>
            <a:ext cx="14568" cy="15314"/>
          </a:xfrm>
          <a:custGeom>
            <a:avLst/>
            <a:gdLst/>
            <a:ahLst/>
            <a:cxnLst/>
            <a:rect l="l" t="t" r="r" b="b"/>
            <a:pathLst>
              <a:path w="24764" h="26035">
                <a:moveTo>
                  <a:pt x="24383" y="12191"/>
                </a:moveTo>
                <a:lnTo>
                  <a:pt x="24383" y="4571"/>
                </a:lnTo>
                <a:lnTo>
                  <a:pt x="18287" y="0"/>
                </a:lnTo>
                <a:lnTo>
                  <a:pt x="12191" y="0"/>
                </a:lnTo>
                <a:lnTo>
                  <a:pt x="4571" y="0"/>
                </a:lnTo>
                <a:lnTo>
                  <a:pt x="0" y="4571"/>
                </a:lnTo>
                <a:lnTo>
                  <a:pt x="0" y="12191"/>
                </a:lnTo>
                <a:lnTo>
                  <a:pt x="0" y="19811"/>
                </a:lnTo>
                <a:lnTo>
                  <a:pt x="4571" y="25907"/>
                </a:lnTo>
                <a:lnTo>
                  <a:pt x="12191" y="25907"/>
                </a:lnTo>
                <a:lnTo>
                  <a:pt x="18287" y="25907"/>
                </a:lnTo>
                <a:lnTo>
                  <a:pt x="24383" y="19811"/>
                </a:lnTo>
                <a:lnTo>
                  <a:pt x="24383" y="12191"/>
                </a:lnTo>
                <a:close/>
              </a:path>
            </a:pathLst>
          </a:custGeom>
          <a:ln w="6095">
            <a:solidFill>
              <a:srgbClr val="FF00FF"/>
            </a:solidFill>
          </a:ln>
        </p:spPr>
        <p:txBody>
          <a:bodyPr wrap="square" lIns="0" tIns="0" rIns="0" bIns="0" rtlCol="0"/>
          <a:lstStyle/>
          <a:p>
            <a:endParaRPr sz="588"/>
          </a:p>
        </p:txBody>
      </p:sp>
      <p:sp>
        <p:nvSpPr>
          <p:cNvPr id="1298" name="object 1298"/>
          <p:cNvSpPr/>
          <p:nvPr/>
        </p:nvSpPr>
        <p:spPr>
          <a:xfrm>
            <a:off x="2587214" y="4064598"/>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299" name="object 1299"/>
          <p:cNvSpPr/>
          <p:nvPr/>
        </p:nvSpPr>
        <p:spPr>
          <a:xfrm>
            <a:off x="2587214" y="4064597"/>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00" name="object 1300"/>
          <p:cNvSpPr/>
          <p:nvPr/>
        </p:nvSpPr>
        <p:spPr>
          <a:xfrm>
            <a:off x="2587214" y="4296784"/>
            <a:ext cx="14568" cy="14568"/>
          </a:xfrm>
          <a:custGeom>
            <a:avLst/>
            <a:gdLst/>
            <a:ahLst/>
            <a:cxnLst/>
            <a:rect l="l" t="t" r="r" b="b"/>
            <a:pathLst>
              <a:path w="24764"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01" name="object 1301"/>
          <p:cNvSpPr/>
          <p:nvPr/>
        </p:nvSpPr>
        <p:spPr>
          <a:xfrm>
            <a:off x="2587214" y="4296783"/>
            <a:ext cx="14568" cy="14568"/>
          </a:xfrm>
          <a:custGeom>
            <a:avLst/>
            <a:gdLst/>
            <a:ahLst/>
            <a:cxnLst/>
            <a:rect l="l" t="t" r="r" b="b"/>
            <a:pathLst>
              <a:path w="24764"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02" name="object 1302"/>
          <p:cNvSpPr/>
          <p:nvPr/>
        </p:nvSpPr>
        <p:spPr>
          <a:xfrm>
            <a:off x="2121946" y="4296784"/>
            <a:ext cx="14568" cy="14568"/>
          </a:xfrm>
          <a:custGeom>
            <a:avLst/>
            <a:gdLst/>
            <a:ahLst/>
            <a:cxnLst/>
            <a:rect l="l" t="t" r="r" b="b"/>
            <a:pathLst>
              <a:path w="24764" h="24765">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03" name="object 1303"/>
          <p:cNvSpPr/>
          <p:nvPr/>
        </p:nvSpPr>
        <p:spPr>
          <a:xfrm>
            <a:off x="2121946" y="4296783"/>
            <a:ext cx="14568" cy="14568"/>
          </a:xfrm>
          <a:custGeom>
            <a:avLst/>
            <a:gdLst/>
            <a:ahLst/>
            <a:cxnLst/>
            <a:rect l="l" t="t" r="r" b="b"/>
            <a:pathLst>
              <a:path w="24764" h="24765">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04" name="object 1304"/>
          <p:cNvSpPr/>
          <p:nvPr/>
        </p:nvSpPr>
        <p:spPr>
          <a:xfrm>
            <a:off x="4677784" y="2747682"/>
            <a:ext cx="15314" cy="14568"/>
          </a:xfrm>
          <a:custGeom>
            <a:avLst/>
            <a:gdLst/>
            <a:ahLst/>
            <a:cxnLst/>
            <a:rect l="l" t="t" r="r" b="b"/>
            <a:pathLst>
              <a:path w="26034"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305" name="object 1305"/>
          <p:cNvSpPr/>
          <p:nvPr/>
        </p:nvSpPr>
        <p:spPr>
          <a:xfrm>
            <a:off x="4677783" y="2747682"/>
            <a:ext cx="15314" cy="14568"/>
          </a:xfrm>
          <a:custGeom>
            <a:avLst/>
            <a:gdLst/>
            <a:ahLst/>
            <a:cxnLst/>
            <a:rect l="l" t="t" r="r" b="b"/>
            <a:pathLst>
              <a:path w="26034"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306" name="object 1306"/>
          <p:cNvSpPr/>
          <p:nvPr/>
        </p:nvSpPr>
        <p:spPr>
          <a:xfrm>
            <a:off x="5298141" y="2592593"/>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07" name="object 1307"/>
          <p:cNvSpPr/>
          <p:nvPr/>
        </p:nvSpPr>
        <p:spPr>
          <a:xfrm>
            <a:off x="5298141" y="259259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08" name="object 1308"/>
          <p:cNvSpPr/>
          <p:nvPr/>
        </p:nvSpPr>
        <p:spPr>
          <a:xfrm>
            <a:off x="5413785" y="2747682"/>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09" name="object 1309"/>
          <p:cNvSpPr/>
          <p:nvPr/>
        </p:nvSpPr>
        <p:spPr>
          <a:xfrm>
            <a:off x="5413785" y="2747682"/>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10" name="object 1310"/>
          <p:cNvSpPr/>
          <p:nvPr/>
        </p:nvSpPr>
        <p:spPr>
          <a:xfrm>
            <a:off x="4407050" y="1896035"/>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11" name="object 1311"/>
          <p:cNvSpPr/>
          <p:nvPr/>
        </p:nvSpPr>
        <p:spPr>
          <a:xfrm>
            <a:off x="4407049" y="1896035"/>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12" name="object 1312"/>
          <p:cNvSpPr/>
          <p:nvPr/>
        </p:nvSpPr>
        <p:spPr>
          <a:xfrm>
            <a:off x="4639235"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13" name="object 1313"/>
          <p:cNvSpPr/>
          <p:nvPr/>
        </p:nvSpPr>
        <p:spPr>
          <a:xfrm>
            <a:off x="4639235"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14" name="object 1314"/>
          <p:cNvSpPr/>
          <p:nvPr/>
        </p:nvSpPr>
        <p:spPr>
          <a:xfrm>
            <a:off x="4717228" y="2128221"/>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15" name="object 1315"/>
          <p:cNvSpPr/>
          <p:nvPr/>
        </p:nvSpPr>
        <p:spPr>
          <a:xfrm>
            <a:off x="4717228" y="2128221"/>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16" name="object 1316"/>
          <p:cNvSpPr/>
          <p:nvPr/>
        </p:nvSpPr>
        <p:spPr>
          <a:xfrm>
            <a:off x="5801061"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17" name="object 1317"/>
          <p:cNvSpPr/>
          <p:nvPr/>
        </p:nvSpPr>
        <p:spPr>
          <a:xfrm>
            <a:off x="5801061"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18" name="object 1318"/>
          <p:cNvSpPr/>
          <p:nvPr/>
        </p:nvSpPr>
        <p:spPr>
          <a:xfrm>
            <a:off x="6111240" y="2360407"/>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19" name="object 1319"/>
          <p:cNvSpPr/>
          <p:nvPr/>
        </p:nvSpPr>
        <p:spPr>
          <a:xfrm>
            <a:off x="6111240" y="2360407"/>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20" name="object 1320"/>
          <p:cNvSpPr/>
          <p:nvPr/>
        </p:nvSpPr>
        <p:spPr>
          <a:xfrm>
            <a:off x="1385944" y="2437503"/>
            <a:ext cx="15314" cy="15314"/>
          </a:xfrm>
          <a:custGeom>
            <a:avLst/>
            <a:gdLst/>
            <a:ahLst/>
            <a:cxnLst/>
            <a:rect l="l" t="t" r="r" b="b"/>
            <a:pathLst>
              <a:path w="26035" h="26035">
                <a:moveTo>
                  <a:pt x="25908" y="19812"/>
                </a:moveTo>
                <a:lnTo>
                  <a:pt x="25908" y="4572"/>
                </a:lnTo>
                <a:lnTo>
                  <a:pt x="19812" y="0"/>
                </a:lnTo>
                <a:lnTo>
                  <a:pt x="4572" y="0"/>
                </a:lnTo>
                <a:lnTo>
                  <a:pt x="0" y="4572"/>
                </a:lnTo>
                <a:lnTo>
                  <a:pt x="0" y="19812"/>
                </a:lnTo>
                <a:lnTo>
                  <a:pt x="4572" y="25908"/>
                </a:lnTo>
                <a:lnTo>
                  <a:pt x="19812" y="25908"/>
                </a:lnTo>
                <a:lnTo>
                  <a:pt x="25908" y="19812"/>
                </a:lnTo>
                <a:close/>
              </a:path>
            </a:pathLst>
          </a:custGeom>
          <a:solidFill>
            <a:srgbClr val="FF00FF"/>
          </a:solidFill>
        </p:spPr>
        <p:txBody>
          <a:bodyPr wrap="square" lIns="0" tIns="0" rIns="0" bIns="0" rtlCol="0"/>
          <a:lstStyle/>
          <a:p>
            <a:endParaRPr sz="588"/>
          </a:p>
        </p:txBody>
      </p:sp>
      <p:sp>
        <p:nvSpPr>
          <p:cNvPr id="1321" name="object 1321"/>
          <p:cNvSpPr/>
          <p:nvPr/>
        </p:nvSpPr>
        <p:spPr>
          <a:xfrm>
            <a:off x="1385943" y="2437503"/>
            <a:ext cx="15314" cy="15314"/>
          </a:xfrm>
          <a:custGeom>
            <a:avLst/>
            <a:gdLst/>
            <a:ahLst/>
            <a:cxnLst/>
            <a:rect l="l" t="t" r="r" b="b"/>
            <a:pathLst>
              <a:path w="26035" h="26035">
                <a:moveTo>
                  <a:pt x="25907" y="12191"/>
                </a:moveTo>
                <a:lnTo>
                  <a:pt x="25907" y="4571"/>
                </a:lnTo>
                <a:lnTo>
                  <a:pt x="19811" y="0"/>
                </a:lnTo>
                <a:lnTo>
                  <a:pt x="12191" y="0"/>
                </a:lnTo>
                <a:lnTo>
                  <a:pt x="4571" y="0"/>
                </a:lnTo>
                <a:lnTo>
                  <a:pt x="0" y="4571"/>
                </a:lnTo>
                <a:lnTo>
                  <a:pt x="0" y="12191"/>
                </a:lnTo>
                <a:lnTo>
                  <a:pt x="0" y="19811"/>
                </a:lnTo>
                <a:lnTo>
                  <a:pt x="4571" y="25907"/>
                </a:lnTo>
                <a:lnTo>
                  <a:pt x="12191" y="25907"/>
                </a:lnTo>
                <a:lnTo>
                  <a:pt x="19811" y="25907"/>
                </a:lnTo>
                <a:lnTo>
                  <a:pt x="25907" y="19811"/>
                </a:lnTo>
                <a:lnTo>
                  <a:pt x="25907" y="12191"/>
                </a:lnTo>
                <a:close/>
              </a:path>
            </a:pathLst>
          </a:custGeom>
          <a:ln w="6095">
            <a:solidFill>
              <a:srgbClr val="FF00FF"/>
            </a:solidFill>
          </a:ln>
        </p:spPr>
        <p:txBody>
          <a:bodyPr wrap="square" lIns="0" tIns="0" rIns="0" bIns="0" rtlCol="0"/>
          <a:lstStyle/>
          <a:p>
            <a:endParaRPr sz="588"/>
          </a:p>
        </p:txBody>
      </p:sp>
      <p:sp>
        <p:nvSpPr>
          <p:cNvPr id="1322" name="object 1322"/>
          <p:cNvSpPr/>
          <p:nvPr/>
        </p:nvSpPr>
        <p:spPr>
          <a:xfrm>
            <a:off x="5143052" y="286422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23" name="object 1323"/>
          <p:cNvSpPr/>
          <p:nvPr/>
        </p:nvSpPr>
        <p:spPr>
          <a:xfrm>
            <a:off x="5143052" y="286422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24" name="object 1324"/>
          <p:cNvSpPr/>
          <p:nvPr/>
        </p:nvSpPr>
        <p:spPr>
          <a:xfrm>
            <a:off x="5143052" y="2941320"/>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25" name="object 1325"/>
          <p:cNvSpPr/>
          <p:nvPr/>
        </p:nvSpPr>
        <p:spPr>
          <a:xfrm>
            <a:off x="5143052" y="2941320"/>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26" name="object 1326"/>
          <p:cNvSpPr/>
          <p:nvPr/>
        </p:nvSpPr>
        <p:spPr>
          <a:xfrm>
            <a:off x="5413785" y="2864224"/>
            <a:ext cx="14568" cy="14568"/>
          </a:xfrm>
          <a:custGeom>
            <a:avLst/>
            <a:gdLst/>
            <a:ahLst/>
            <a:cxnLst/>
            <a:rect l="l" t="t" r="r" b="b"/>
            <a:pathLst>
              <a:path w="24765"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27" name="object 1327"/>
          <p:cNvSpPr/>
          <p:nvPr/>
        </p:nvSpPr>
        <p:spPr>
          <a:xfrm>
            <a:off x="5413785" y="2864223"/>
            <a:ext cx="14568" cy="14568"/>
          </a:xfrm>
          <a:custGeom>
            <a:avLst/>
            <a:gdLst/>
            <a:ahLst/>
            <a:cxnLst/>
            <a:rect l="l" t="t" r="r" b="b"/>
            <a:pathLst>
              <a:path w="24765"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28" name="object 1328"/>
          <p:cNvSpPr/>
          <p:nvPr/>
        </p:nvSpPr>
        <p:spPr>
          <a:xfrm>
            <a:off x="1851212" y="2205318"/>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29" name="object 1329"/>
          <p:cNvSpPr/>
          <p:nvPr/>
        </p:nvSpPr>
        <p:spPr>
          <a:xfrm>
            <a:off x="1851211" y="2205317"/>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30" name="object 1330"/>
          <p:cNvSpPr/>
          <p:nvPr/>
        </p:nvSpPr>
        <p:spPr>
          <a:xfrm>
            <a:off x="1966856" y="2243866"/>
            <a:ext cx="15314" cy="15314"/>
          </a:xfrm>
          <a:custGeom>
            <a:avLst/>
            <a:gdLst/>
            <a:ahLst/>
            <a:cxnLst/>
            <a:rect l="l" t="t" r="r" b="b"/>
            <a:pathLst>
              <a:path w="26035" h="26035">
                <a:moveTo>
                  <a:pt x="25908" y="19812"/>
                </a:moveTo>
                <a:lnTo>
                  <a:pt x="25908" y="4572"/>
                </a:lnTo>
                <a:lnTo>
                  <a:pt x="19812" y="0"/>
                </a:lnTo>
                <a:lnTo>
                  <a:pt x="4572" y="0"/>
                </a:lnTo>
                <a:lnTo>
                  <a:pt x="0" y="4572"/>
                </a:lnTo>
                <a:lnTo>
                  <a:pt x="0" y="19812"/>
                </a:lnTo>
                <a:lnTo>
                  <a:pt x="4572" y="25908"/>
                </a:lnTo>
                <a:lnTo>
                  <a:pt x="19812" y="25908"/>
                </a:lnTo>
                <a:lnTo>
                  <a:pt x="25908" y="19812"/>
                </a:lnTo>
                <a:close/>
              </a:path>
            </a:pathLst>
          </a:custGeom>
          <a:solidFill>
            <a:srgbClr val="FF00FF"/>
          </a:solidFill>
        </p:spPr>
        <p:txBody>
          <a:bodyPr wrap="square" lIns="0" tIns="0" rIns="0" bIns="0" rtlCol="0"/>
          <a:lstStyle/>
          <a:p>
            <a:endParaRPr sz="588"/>
          </a:p>
        </p:txBody>
      </p:sp>
      <p:sp>
        <p:nvSpPr>
          <p:cNvPr id="1331" name="object 1331"/>
          <p:cNvSpPr/>
          <p:nvPr/>
        </p:nvSpPr>
        <p:spPr>
          <a:xfrm>
            <a:off x="1966856" y="2243866"/>
            <a:ext cx="15314" cy="15314"/>
          </a:xfrm>
          <a:custGeom>
            <a:avLst/>
            <a:gdLst/>
            <a:ahLst/>
            <a:cxnLst/>
            <a:rect l="l" t="t" r="r" b="b"/>
            <a:pathLst>
              <a:path w="26035" h="26035">
                <a:moveTo>
                  <a:pt x="25907" y="12191"/>
                </a:moveTo>
                <a:lnTo>
                  <a:pt x="25907" y="4571"/>
                </a:lnTo>
                <a:lnTo>
                  <a:pt x="19811" y="0"/>
                </a:lnTo>
                <a:lnTo>
                  <a:pt x="12191" y="0"/>
                </a:lnTo>
                <a:lnTo>
                  <a:pt x="4571" y="0"/>
                </a:lnTo>
                <a:lnTo>
                  <a:pt x="0" y="4571"/>
                </a:lnTo>
                <a:lnTo>
                  <a:pt x="0" y="12191"/>
                </a:lnTo>
                <a:lnTo>
                  <a:pt x="0" y="19811"/>
                </a:lnTo>
                <a:lnTo>
                  <a:pt x="4571" y="25907"/>
                </a:lnTo>
                <a:lnTo>
                  <a:pt x="12191" y="25907"/>
                </a:lnTo>
                <a:lnTo>
                  <a:pt x="19811" y="25907"/>
                </a:lnTo>
                <a:lnTo>
                  <a:pt x="25907" y="19811"/>
                </a:lnTo>
                <a:lnTo>
                  <a:pt x="25907" y="12191"/>
                </a:lnTo>
                <a:close/>
              </a:path>
            </a:pathLst>
          </a:custGeom>
          <a:ln w="6095">
            <a:solidFill>
              <a:srgbClr val="FF00FF"/>
            </a:solidFill>
          </a:ln>
        </p:spPr>
        <p:txBody>
          <a:bodyPr wrap="square" lIns="0" tIns="0" rIns="0" bIns="0" rtlCol="0"/>
          <a:lstStyle/>
          <a:p>
            <a:endParaRPr sz="588"/>
          </a:p>
        </p:txBody>
      </p:sp>
      <p:sp>
        <p:nvSpPr>
          <p:cNvPr id="1332" name="object 1332"/>
          <p:cNvSpPr/>
          <p:nvPr/>
        </p:nvSpPr>
        <p:spPr>
          <a:xfrm>
            <a:off x="2354131" y="2592593"/>
            <a:ext cx="15314" cy="14568"/>
          </a:xfrm>
          <a:custGeom>
            <a:avLst/>
            <a:gdLst/>
            <a:ahLst/>
            <a:cxnLst/>
            <a:rect l="l" t="t" r="r" b="b"/>
            <a:pathLst>
              <a:path w="26035" h="24764">
                <a:moveTo>
                  <a:pt x="25908" y="18288"/>
                </a:moveTo>
                <a:lnTo>
                  <a:pt x="25908" y="4572"/>
                </a:lnTo>
                <a:lnTo>
                  <a:pt x="19812" y="0"/>
                </a:lnTo>
                <a:lnTo>
                  <a:pt x="4572" y="0"/>
                </a:lnTo>
                <a:lnTo>
                  <a:pt x="0" y="4572"/>
                </a:lnTo>
                <a:lnTo>
                  <a:pt x="0" y="18288"/>
                </a:lnTo>
                <a:lnTo>
                  <a:pt x="4572" y="24384"/>
                </a:lnTo>
                <a:lnTo>
                  <a:pt x="19812" y="24384"/>
                </a:lnTo>
                <a:lnTo>
                  <a:pt x="25908" y="18288"/>
                </a:lnTo>
                <a:close/>
              </a:path>
            </a:pathLst>
          </a:custGeom>
          <a:solidFill>
            <a:srgbClr val="FF00FF"/>
          </a:solidFill>
        </p:spPr>
        <p:txBody>
          <a:bodyPr wrap="square" lIns="0" tIns="0" rIns="0" bIns="0" rtlCol="0"/>
          <a:lstStyle/>
          <a:p>
            <a:endParaRPr sz="588"/>
          </a:p>
        </p:txBody>
      </p:sp>
      <p:sp>
        <p:nvSpPr>
          <p:cNvPr id="1333" name="object 1333"/>
          <p:cNvSpPr/>
          <p:nvPr/>
        </p:nvSpPr>
        <p:spPr>
          <a:xfrm>
            <a:off x="2354131" y="2592593"/>
            <a:ext cx="15314" cy="14568"/>
          </a:xfrm>
          <a:custGeom>
            <a:avLst/>
            <a:gdLst/>
            <a:ahLst/>
            <a:cxnLst/>
            <a:rect l="l" t="t" r="r" b="b"/>
            <a:pathLst>
              <a:path w="26035" h="24764">
                <a:moveTo>
                  <a:pt x="25907" y="12191"/>
                </a:moveTo>
                <a:lnTo>
                  <a:pt x="25907" y="4571"/>
                </a:lnTo>
                <a:lnTo>
                  <a:pt x="19811" y="0"/>
                </a:lnTo>
                <a:lnTo>
                  <a:pt x="12191" y="0"/>
                </a:lnTo>
                <a:lnTo>
                  <a:pt x="4571" y="0"/>
                </a:lnTo>
                <a:lnTo>
                  <a:pt x="0" y="4571"/>
                </a:lnTo>
                <a:lnTo>
                  <a:pt x="0" y="12191"/>
                </a:lnTo>
                <a:lnTo>
                  <a:pt x="0" y="18287"/>
                </a:lnTo>
                <a:lnTo>
                  <a:pt x="4571" y="24383"/>
                </a:lnTo>
                <a:lnTo>
                  <a:pt x="12191" y="24383"/>
                </a:lnTo>
                <a:lnTo>
                  <a:pt x="19811" y="24383"/>
                </a:lnTo>
                <a:lnTo>
                  <a:pt x="25907" y="18287"/>
                </a:lnTo>
                <a:lnTo>
                  <a:pt x="25907" y="12191"/>
                </a:lnTo>
                <a:close/>
              </a:path>
            </a:pathLst>
          </a:custGeom>
          <a:ln w="6095">
            <a:solidFill>
              <a:srgbClr val="FF00FF"/>
            </a:solidFill>
          </a:ln>
        </p:spPr>
        <p:txBody>
          <a:bodyPr wrap="square" lIns="0" tIns="0" rIns="0" bIns="0" rtlCol="0"/>
          <a:lstStyle/>
          <a:p>
            <a:endParaRPr sz="588"/>
          </a:p>
        </p:txBody>
      </p:sp>
      <p:sp>
        <p:nvSpPr>
          <p:cNvPr id="1334" name="object 1334"/>
          <p:cNvSpPr/>
          <p:nvPr/>
        </p:nvSpPr>
        <p:spPr>
          <a:xfrm>
            <a:off x="2432124" y="2398955"/>
            <a:ext cx="14568" cy="14568"/>
          </a:xfrm>
          <a:custGeom>
            <a:avLst/>
            <a:gdLst/>
            <a:ahLst/>
            <a:cxnLst/>
            <a:rect l="l" t="t" r="r" b="b"/>
            <a:pathLst>
              <a:path w="24764" h="24764">
                <a:moveTo>
                  <a:pt x="24384" y="18288"/>
                </a:moveTo>
                <a:lnTo>
                  <a:pt x="24384" y="4572"/>
                </a:lnTo>
                <a:lnTo>
                  <a:pt x="18288" y="0"/>
                </a:lnTo>
                <a:lnTo>
                  <a:pt x="4572" y="0"/>
                </a:lnTo>
                <a:lnTo>
                  <a:pt x="0" y="4572"/>
                </a:lnTo>
                <a:lnTo>
                  <a:pt x="0" y="18288"/>
                </a:lnTo>
                <a:lnTo>
                  <a:pt x="4572" y="24384"/>
                </a:lnTo>
                <a:lnTo>
                  <a:pt x="18288" y="24384"/>
                </a:lnTo>
                <a:lnTo>
                  <a:pt x="24384" y="18288"/>
                </a:lnTo>
                <a:close/>
              </a:path>
            </a:pathLst>
          </a:custGeom>
          <a:solidFill>
            <a:srgbClr val="FF00FF"/>
          </a:solidFill>
        </p:spPr>
        <p:txBody>
          <a:bodyPr wrap="square" lIns="0" tIns="0" rIns="0" bIns="0" rtlCol="0"/>
          <a:lstStyle/>
          <a:p>
            <a:endParaRPr sz="588"/>
          </a:p>
        </p:txBody>
      </p:sp>
      <p:sp>
        <p:nvSpPr>
          <p:cNvPr id="1335" name="object 1335"/>
          <p:cNvSpPr/>
          <p:nvPr/>
        </p:nvSpPr>
        <p:spPr>
          <a:xfrm>
            <a:off x="2432124" y="2398955"/>
            <a:ext cx="14568" cy="14568"/>
          </a:xfrm>
          <a:custGeom>
            <a:avLst/>
            <a:gdLst/>
            <a:ahLst/>
            <a:cxnLst/>
            <a:rect l="l" t="t" r="r" b="b"/>
            <a:pathLst>
              <a:path w="24764" h="24764">
                <a:moveTo>
                  <a:pt x="24383" y="12191"/>
                </a:moveTo>
                <a:lnTo>
                  <a:pt x="24383" y="4571"/>
                </a:lnTo>
                <a:lnTo>
                  <a:pt x="18287" y="0"/>
                </a:lnTo>
                <a:lnTo>
                  <a:pt x="12191" y="0"/>
                </a:lnTo>
                <a:lnTo>
                  <a:pt x="4571" y="0"/>
                </a:lnTo>
                <a:lnTo>
                  <a:pt x="0" y="4571"/>
                </a:lnTo>
                <a:lnTo>
                  <a:pt x="0" y="12191"/>
                </a:lnTo>
                <a:lnTo>
                  <a:pt x="0" y="18287"/>
                </a:lnTo>
                <a:lnTo>
                  <a:pt x="4571" y="24383"/>
                </a:lnTo>
                <a:lnTo>
                  <a:pt x="12191" y="24383"/>
                </a:lnTo>
                <a:lnTo>
                  <a:pt x="18287" y="24383"/>
                </a:lnTo>
                <a:lnTo>
                  <a:pt x="24383" y="18287"/>
                </a:lnTo>
                <a:lnTo>
                  <a:pt x="24383" y="12191"/>
                </a:lnTo>
                <a:close/>
              </a:path>
            </a:pathLst>
          </a:custGeom>
          <a:ln w="6095">
            <a:solidFill>
              <a:srgbClr val="FF00FF"/>
            </a:solidFill>
          </a:ln>
        </p:spPr>
        <p:txBody>
          <a:bodyPr wrap="square" lIns="0" tIns="0" rIns="0" bIns="0" rtlCol="0"/>
          <a:lstStyle/>
          <a:p>
            <a:endParaRPr sz="588"/>
          </a:p>
        </p:txBody>
      </p:sp>
      <p:sp>
        <p:nvSpPr>
          <p:cNvPr id="1336" name="Title 2"/>
          <p:cNvSpPr txBox="1">
            <a:spLocks/>
          </p:cNvSpPr>
          <p:nvPr/>
        </p:nvSpPr>
        <p:spPr>
          <a:xfrm>
            <a:off x="155448" y="0"/>
            <a:ext cx="8229600" cy="762000"/>
          </a:xfrm>
          <a:prstGeom prst="rect">
            <a:avLst/>
          </a:prstGeom>
        </p:spPr>
        <p:txBody>
          <a:bodyPr/>
          <a:lst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a:lstStyle>
          <a:p>
            <a:pPr fontAlgn="auto">
              <a:spcAft>
                <a:spcPts val="0"/>
              </a:spcAft>
            </a:pPr>
            <a:r>
              <a:rPr lang="en-US" b="1" dirty="0">
                <a:solidFill>
                  <a:schemeClr val="bg1"/>
                </a:solidFill>
              </a:rPr>
              <a:t>Schematic</a:t>
            </a:r>
          </a:p>
        </p:txBody>
      </p:sp>
    </p:spTree>
    <p:extLst>
      <p:ext uri="{BB962C8B-B14F-4D97-AF65-F5344CB8AC3E}">
        <p14:creationId xmlns:p14="http://schemas.microsoft.com/office/powerpoint/2010/main" val="215733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496567"/>
              </p:ext>
            </p:extLst>
          </p:nvPr>
        </p:nvGraphicFramePr>
        <p:xfrm>
          <a:off x="0" y="762000"/>
          <a:ext cx="8839201" cy="5387822"/>
        </p:xfrm>
        <a:graphic>
          <a:graphicData uri="http://schemas.openxmlformats.org/drawingml/2006/table">
            <a:tbl>
              <a:tblPr>
                <a:tableStyleId>{5C22544A-7EE6-4342-B048-85BDC9FD1C3A}</a:tableStyleId>
              </a:tblPr>
              <a:tblGrid>
                <a:gridCol w="455135">
                  <a:extLst>
                    <a:ext uri="{9D8B030D-6E8A-4147-A177-3AD203B41FA5}">
                      <a16:colId xmlns:a16="http://schemas.microsoft.com/office/drawing/2014/main" val="3095262539"/>
                    </a:ext>
                  </a:extLst>
                </a:gridCol>
                <a:gridCol w="391257">
                  <a:extLst>
                    <a:ext uri="{9D8B030D-6E8A-4147-A177-3AD203B41FA5}">
                      <a16:colId xmlns:a16="http://schemas.microsoft.com/office/drawing/2014/main" val="1577524590"/>
                    </a:ext>
                  </a:extLst>
                </a:gridCol>
                <a:gridCol w="2068069">
                  <a:extLst>
                    <a:ext uri="{9D8B030D-6E8A-4147-A177-3AD203B41FA5}">
                      <a16:colId xmlns:a16="http://schemas.microsoft.com/office/drawing/2014/main" val="898505866"/>
                    </a:ext>
                  </a:extLst>
                </a:gridCol>
                <a:gridCol w="910270">
                  <a:extLst>
                    <a:ext uri="{9D8B030D-6E8A-4147-A177-3AD203B41FA5}">
                      <a16:colId xmlns:a16="http://schemas.microsoft.com/office/drawing/2014/main" val="3002107431"/>
                    </a:ext>
                  </a:extLst>
                </a:gridCol>
                <a:gridCol w="1357421">
                  <a:extLst>
                    <a:ext uri="{9D8B030D-6E8A-4147-A177-3AD203B41FA5}">
                      <a16:colId xmlns:a16="http://schemas.microsoft.com/office/drawing/2014/main" val="728780796"/>
                    </a:ext>
                  </a:extLst>
                </a:gridCol>
                <a:gridCol w="942209">
                  <a:extLst>
                    <a:ext uri="{9D8B030D-6E8A-4147-A177-3AD203B41FA5}">
                      <a16:colId xmlns:a16="http://schemas.microsoft.com/office/drawing/2014/main" val="824357777"/>
                    </a:ext>
                  </a:extLst>
                </a:gridCol>
                <a:gridCol w="798482">
                  <a:extLst>
                    <a:ext uri="{9D8B030D-6E8A-4147-A177-3AD203B41FA5}">
                      <a16:colId xmlns:a16="http://schemas.microsoft.com/office/drawing/2014/main" val="2624812058"/>
                    </a:ext>
                  </a:extLst>
                </a:gridCol>
                <a:gridCol w="1916358">
                  <a:extLst>
                    <a:ext uri="{9D8B030D-6E8A-4147-A177-3AD203B41FA5}">
                      <a16:colId xmlns:a16="http://schemas.microsoft.com/office/drawing/2014/main" val="1171230736"/>
                    </a:ext>
                  </a:extLst>
                </a:gridCol>
              </a:tblGrid>
              <a:tr h="131750">
                <a:tc>
                  <a:txBody>
                    <a:bodyPr/>
                    <a:lstStyle/>
                    <a:p>
                      <a:pPr algn="ctr" fontAlgn="b"/>
                      <a:r>
                        <a:rPr lang="en-US" sz="700" u="none" strike="noStrike">
                          <a:effectLst/>
                        </a:rPr>
                        <a:t>Item</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Quantity</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Reference</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Value</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PCB Footprint</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MFG P/N</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MFG</a:t>
                      </a:r>
                      <a:endParaRPr lang="en-US" sz="700" b="1" i="0" u="none" strike="noStrike">
                        <a:solidFill>
                          <a:srgbClr val="FF0000"/>
                        </a:solidFill>
                        <a:effectLst/>
                        <a:latin typeface="Times New Roman" panose="02020603050405020304" pitchFamily="18" charset="0"/>
                      </a:endParaRPr>
                    </a:p>
                  </a:txBody>
                  <a:tcPr marL="5989" marR="5989" marT="5989" marB="0" anchor="b"/>
                </a:tc>
                <a:tc>
                  <a:txBody>
                    <a:bodyPr/>
                    <a:lstStyle/>
                    <a:p>
                      <a:pPr algn="ctr" fontAlgn="b"/>
                      <a:r>
                        <a:rPr lang="en-US" sz="700" u="none" strike="noStrike">
                          <a:effectLst/>
                        </a:rPr>
                        <a:t>DESCRIPTION</a:t>
                      </a:r>
                      <a:endParaRPr lang="en-US" sz="700" b="1" i="0" u="none" strike="noStrike">
                        <a:solidFill>
                          <a:srgbClr val="FF0000"/>
                        </a:solidFill>
                        <a:effectLst/>
                        <a:latin typeface="Times New Roman" panose="02020603050405020304" pitchFamily="18" charset="0"/>
                      </a:endParaRPr>
                    </a:p>
                  </a:txBody>
                  <a:tcPr marL="5989" marR="5989" marT="5989" marB="0" anchor="b"/>
                </a:tc>
                <a:extLst>
                  <a:ext uri="{0D108BD9-81ED-4DB2-BD59-A6C34878D82A}">
                    <a16:rowId xmlns:a16="http://schemas.microsoft.com/office/drawing/2014/main" val="2077951597"/>
                  </a:ext>
                </a:extLst>
              </a:tr>
              <a:tr h="119772">
                <a:tc>
                  <a:txBody>
                    <a:bodyPr/>
                    <a:lstStyle/>
                    <a:p>
                      <a:pPr algn="ctr"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341841321"/>
                  </a:ext>
                </a:extLst>
              </a:tr>
              <a:tr h="119772">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CA1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DNP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SMC0402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478636568"/>
                  </a:ext>
                </a:extLst>
              </a:tr>
              <a:tr h="119772">
                <a:tc>
                  <a:txBody>
                    <a:bodyPr/>
                    <a:lstStyle/>
                    <a:p>
                      <a:pPr algn="ctr"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C1,C5,C6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22uF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C0805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C2012X5R1E226M125AC</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TDK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CAP CER 22UF 25V X5R 0805</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798460759"/>
                  </a:ext>
                </a:extLst>
              </a:tr>
              <a:tr h="119772">
                <a:tc>
                  <a:txBody>
                    <a:bodyPr/>
                    <a:lstStyle/>
                    <a:p>
                      <a:pPr algn="ctr" fontAlgn="b"/>
                      <a:r>
                        <a:rPr lang="en-US" sz="600" u="none" strike="noStrike">
                          <a:effectLst/>
                        </a:rPr>
                        <a:t>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C2,C3,C7,C12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0.1uF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SMC0603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06033C104KAT2A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AVX</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nn-NO" sz="600" u="none" strike="noStrike">
                          <a:effectLst/>
                        </a:rPr>
                        <a:t>CAP, SMT, 0603, 0.1uF, 25V, 10%</a:t>
                      </a:r>
                      <a:endParaRPr lang="nn-NO"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320860795"/>
                  </a:ext>
                </a:extLst>
              </a:tr>
              <a:tr h="119772">
                <a:tc>
                  <a:txBody>
                    <a:bodyPr/>
                    <a:lstStyle/>
                    <a:p>
                      <a:pPr algn="ctr" fontAlgn="b"/>
                      <a:r>
                        <a:rPr lang="en-US" sz="600" u="none" strike="noStrike">
                          <a:effectLst/>
                        </a:rPr>
                        <a:t>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100uF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MU_10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A767MU107M1VLAE029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KEMET</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de-DE" sz="600" u="none" strike="noStrike">
                          <a:effectLst/>
                        </a:rPr>
                        <a:t>CAP, SMT, MU_10, 100uF, 35V, 20%</a:t>
                      </a:r>
                      <a:endParaRPr lang="de-DE"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884869510"/>
                  </a:ext>
                </a:extLst>
              </a:tr>
              <a:tr h="119772">
                <a:tc>
                  <a:txBody>
                    <a:bodyPr/>
                    <a:lstStyle/>
                    <a:p>
                      <a:pPr algn="ctr" fontAlgn="b"/>
                      <a:r>
                        <a:rPr lang="en-US" sz="600" u="none" strike="noStrike">
                          <a:effectLst/>
                        </a:rPr>
                        <a:t>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C8,C9,C10,C11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47uF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C0805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GRM21BR61A476ME15L</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MURATA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CAP CER 47UF 10V X5R 0805</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4102343292"/>
                  </a:ext>
                </a:extLst>
              </a:tr>
              <a:tr h="119772">
                <a:tc>
                  <a:txBody>
                    <a:bodyPr/>
                    <a:lstStyle/>
                    <a:p>
                      <a:pPr algn="ctr" fontAlgn="b"/>
                      <a:r>
                        <a:rPr lang="en-US" sz="600" u="none" strike="noStrike">
                          <a:effectLst/>
                        </a:rPr>
                        <a:t>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C13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DNP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MU_10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A767MU107M1VLAE029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KEMET</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de-DE" sz="600" u="none" strike="noStrike">
                          <a:effectLst/>
                        </a:rPr>
                        <a:t>CAP, SMT, MU_10, 100uF, 35V, 20%</a:t>
                      </a:r>
                      <a:endParaRPr lang="de-DE"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894205850"/>
                  </a:ext>
                </a:extLst>
              </a:tr>
              <a:tr h="119772">
                <a:tc>
                  <a:txBody>
                    <a:bodyPr/>
                    <a:lstStyle/>
                    <a:p>
                      <a:pPr algn="ctr" fontAlgn="b"/>
                      <a:r>
                        <a:rPr lang="en-US" sz="600" u="none" strike="noStrike">
                          <a:effectLst/>
                        </a:rPr>
                        <a:t>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C15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10uF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C0805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C2012X5R1A106M085AB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TDK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CAP CER 10UF 10V X5R 0805</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069870913"/>
                  </a:ext>
                </a:extLst>
              </a:tr>
              <a:tr h="119772">
                <a:tc>
                  <a:txBody>
                    <a:bodyPr/>
                    <a:lstStyle/>
                    <a:p>
                      <a:pPr algn="ctr" fontAlgn="b"/>
                      <a:r>
                        <a:rPr lang="en-US" sz="600" u="none" strike="noStrike">
                          <a:effectLst/>
                        </a:rPr>
                        <a:t>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C17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68pF</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CSMI_0603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CC0603JRNPO9BN680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Yageo</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CAP CER 68PF 50V C0G/NPO 0603</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058396922"/>
                  </a:ext>
                </a:extLst>
              </a:tr>
              <a:tr h="119772">
                <a:tc>
                  <a:txBody>
                    <a:bodyPr/>
                    <a:lstStyle/>
                    <a:p>
                      <a:pPr algn="ctr" fontAlgn="b"/>
                      <a:r>
                        <a:rPr lang="en-US" sz="700" u="none" strike="noStrike">
                          <a:effectLst/>
                        </a:rPr>
                        <a:t>9</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ctr" fontAlgn="b"/>
                      <a:r>
                        <a:rPr lang="en-US" sz="700" u="none" strike="noStrike">
                          <a:effectLst/>
                        </a:rPr>
                        <a:t>1</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C18</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680pF</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CSMI_0603</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600" u="none" strike="noStrike">
                          <a:effectLst/>
                        </a:rPr>
                        <a:t>885012206082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Würth Elektronik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CAP CER 680PF 50V X7R 0603</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921796447"/>
                  </a:ext>
                </a:extLst>
              </a:tr>
              <a:tr h="119772">
                <a:tc>
                  <a:txBody>
                    <a:bodyPr/>
                    <a:lstStyle/>
                    <a:p>
                      <a:pPr algn="ctr" fontAlgn="b"/>
                      <a:r>
                        <a:rPr lang="en-US" sz="700" u="none" strike="noStrike">
                          <a:effectLst/>
                        </a:rPr>
                        <a:t>10</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ctr" fontAlgn="b"/>
                      <a:r>
                        <a:rPr lang="en-US" sz="700" u="none" strike="noStrike">
                          <a:effectLst/>
                        </a:rPr>
                        <a:t>1</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C19</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1nF</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CSMI_0603</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600" u="none" strike="noStrike">
                          <a:effectLst/>
                        </a:rPr>
                        <a:t>GRM1885C1H102JA01D</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Murata Electronics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CAP CER 1000PF 50V C0G/NP0 0603</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208698712"/>
                  </a:ext>
                </a:extLst>
              </a:tr>
              <a:tr h="119772">
                <a:tc>
                  <a:txBody>
                    <a:bodyPr/>
                    <a:lstStyle/>
                    <a:p>
                      <a:pPr algn="ctr" fontAlgn="b"/>
                      <a:r>
                        <a:rPr lang="en-US" sz="600" u="none" strike="noStrike">
                          <a:effectLst/>
                        </a:rPr>
                        <a:t>11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GRN</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D0805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LTST-C170GKT</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LITE-ON</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LED GREEN CLEAR SMD</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02368891"/>
                  </a:ext>
                </a:extLst>
              </a:tr>
              <a:tr h="119772">
                <a:tc>
                  <a:txBody>
                    <a:bodyPr/>
                    <a:lstStyle/>
                    <a:p>
                      <a:pPr algn="ctr" fontAlgn="b"/>
                      <a:r>
                        <a:rPr lang="en-US" sz="600" u="none" strike="noStrike">
                          <a:effectLst/>
                        </a:rPr>
                        <a:t>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J1,J2,J3,J5,J6,J7,J8,J9,J10,J11,J12,J13,J15,J16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2PIN 1ROW</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JTHI_HDR1R2PS</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10/22/2021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MOLEX</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nn-NO" sz="600" u="none" strike="noStrike">
                          <a:effectLst/>
                        </a:rPr>
                        <a:t>CONN HEADER VERT 2POS 2.54MM</a:t>
                      </a:r>
                      <a:endParaRPr lang="nn-NO"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646895668"/>
                  </a:ext>
                </a:extLst>
              </a:tr>
              <a:tr h="219659">
                <a:tc>
                  <a:txBody>
                    <a:bodyPr/>
                    <a:lstStyle/>
                    <a:p>
                      <a:pPr algn="ctr" fontAlgn="b"/>
                      <a:r>
                        <a:rPr lang="en-US" sz="700" u="none" strike="noStrike">
                          <a:effectLst/>
                        </a:rPr>
                        <a:t>13</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ctr" fontAlgn="b"/>
                      <a:r>
                        <a:rPr lang="en-US" sz="700" u="none" strike="noStrike">
                          <a:effectLst/>
                        </a:rPr>
                        <a:t>1</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J14</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HEADER 5X2_702471051</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700" u="none" strike="noStrike">
                          <a:effectLst/>
                        </a:rPr>
                        <a:t>702471051</a:t>
                      </a:r>
                      <a:endParaRPr lang="en-US" sz="700" b="0" i="0" u="none" strike="noStrike">
                        <a:solidFill>
                          <a:srgbClr val="002060"/>
                        </a:solidFill>
                        <a:effectLst/>
                        <a:latin typeface="Calibri" panose="020F0502020204030204" pitchFamily="34" charset="0"/>
                      </a:endParaRPr>
                    </a:p>
                  </a:txBody>
                  <a:tcPr marL="5989" marR="5989" marT="5989" marB="0" anchor="b"/>
                </a:tc>
                <a:tc>
                  <a:txBody>
                    <a:bodyPr/>
                    <a:lstStyle/>
                    <a:p>
                      <a:pPr algn="l" fontAlgn="b"/>
                      <a:r>
                        <a:rPr lang="en-US" sz="600" u="none" strike="noStrike">
                          <a:effectLst/>
                        </a:rPr>
                        <a:t>702471051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Molex</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CONN HEADER R/A 10POS 2.54MM</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627939031"/>
                  </a:ext>
                </a:extLst>
              </a:tr>
              <a:tr h="119772">
                <a:tc>
                  <a:txBody>
                    <a:bodyPr/>
                    <a:lstStyle/>
                    <a:p>
                      <a:pPr algn="ctr" fontAlgn="b"/>
                      <a:r>
                        <a:rPr lang="en-US" sz="600" u="none" strike="noStrike">
                          <a:effectLst/>
                        </a:rPr>
                        <a:t>14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L1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1uH</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7_10X6_50X3_00MM</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SPM6550T-1R0M100A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TDK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FIXED IND 1.09UH 14.1A 5.2 MOHM</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052821118"/>
                  </a:ext>
                </a:extLst>
              </a:tr>
              <a:tr h="119772">
                <a:tc>
                  <a:txBody>
                    <a:bodyPr/>
                    <a:lstStyle/>
                    <a:p>
                      <a:pPr algn="ctr" fontAlgn="b"/>
                      <a:r>
                        <a:rPr lang="en-US" sz="600" u="none" strike="noStrike">
                          <a:effectLst/>
                        </a:rPr>
                        <a:t>15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Q1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NTMS4801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SO8_PTDSON8_SO8FL_COMBO_8MIL</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NTMS4801NR2G</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ON SEMICONDUCTOR</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MOSFET N-CH 30V 7.5A 8-SOIC</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457372690"/>
                  </a:ext>
                </a:extLst>
              </a:tr>
              <a:tr h="119772">
                <a:tc>
                  <a:txBody>
                    <a:bodyPr/>
                    <a:lstStyle/>
                    <a:p>
                      <a:pPr algn="ctr" fontAlgn="b"/>
                      <a:r>
                        <a:rPr lang="en-US" sz="600" u="none" strike="noStrike">
                          <a:effectLst/>
                        </a:rPr>
                        <a:t>16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Q2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2N7002LT1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QSMI_SOT23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2N7002LT1G</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ON SEMICONDUCTOR</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t-BR" sz="600" u="none" strike="noStrike">
                          <a:effectLst/>
                        </a:rPr>
                        <a:t>MOSFET N-CH 60V 0.115A SOT-23</a:t>
                      </a:r>
                      <a:endParaRPr lang="pt-BR"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496345605"/>
                  </a:ext>
                </a:extLst>
              </a:tr>
              <a:tr h="119772">
                <a:tc>
                  <a:txBody>
                    <a:bodyPr/>
                    <a:lstStyle/>
                    <a:p>
                      <a:pPr algn="ctr" fontAlgn="b"/>
                      <a:r>
                        <a:rPr lang="en-US" sz="600" u="none" strike="noStrike">
                          <a:effectLst/>
                        </a:rPr>
                        <a:t>17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RA1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DNP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SMR0402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424474382"/>
                  </a:ext>
                </a:extLst>
              </a:tr>
              <a:tr h="119772">
                <a:tc>
                  <a:txBody>
                    <a:bodyPr/>
                    <a:lstStyle/>
                    <a:p>
                      <a:pPr algn="ctr" fontAlgn="b"/>
                      <a:r>
                        <a:rPr lang="en-US" sz="600" u="none" strike="noStrike">
                          <a:effectLst/>
                        </a:rPr>
                        <a:t>18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R1,R2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DNP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RSMI_2512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686455331"/>
                  </a:ext>
                </a:extLst>
              </a:tr>
              <a:tr h="119772">
                <a:tc>
                  <a:txBody>
                    <a:bodyPr/>
                    <a:lstStyle/>
                    <a:p>
                      <a:pPr algn="ctr" fontAlgn="b"/>
                      <a:r>
                        <a:rPr lang="en-US" sz="600" u="none" strike="noStrike">
                          <a:effectLst/>
                        </a:rPr>
                        <a:t>19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ERJ-3GEYJ2R0V</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Panasonic</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2 OHM 5%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805332067"/>
                  </a:ext>
                </a:extLst>
              </a:tr>
              <a:tr h="119772">
                <a:tc>
                  <a:txBody>
                    <a:bodyPr/>
                    <a:lstStyle/>
                    <a:p>
                      <a:pPr algn="ctr" fontAlgn="b"/>
                      <a:r>
                        <a:rPr lang="en-US" sz="600" u="none" strike="noStrike">
                          <a:effectLst/>
                        </a:rPr>
                        <a:t>20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R4,R19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10.0K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CRCW060310K0FKEA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10K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294549001"/>
                  </a:ext>
                </a:extLst>
              </a:tr>
              <a:tr h="119772">
                <a:tc>
                  <a:txBody>
                    <a:bodyPr/>
                    <a:lstStyle/>
                    <a:p>
                      <a:pPr algn="ctr" fontAlgn="b"/>
                      <a:r>
                        <a:rPr lang="en-US" sz="600" u="none" strike="noStrike">
                          <a:effectLst/>
                        </a:rPr>
                        <a:t>21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R5,R8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CRCW06030000ZSTB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DALE</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SMT, 0603, 0, 1/16W, 5%</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793733692"/>
                  </a:ext>
                </a:extLst>
              </a:tr>
              <a:tr h="119772">
                <a:tc>
                  <a:txBody>
                    <a:bodyPr/>
                    <a:lstStyle/>
                    <a:p>
                      <a:pPr algn="ctr" fontAlgn="b"/>
                      <a:r>
                        <a:rPr lang="en-US" sz="600" u="none" strike="noStrike">
                          <a:effectLst/>
                        </a:rPr>
                        <a:t>22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90.0K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PATT0603E8982BGT1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Vishay Thin Film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89.8KOHM 0.1% 0.15W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422886442"/>
                  </a:ext>
                </a:extLst>
              </a:tr>
              <a:tr h="119772">
                <a:tc>
                  <a:txBody>
                    <a:bodyPr/>
                    <a:lstStyle/>
                    <a:p>
                      <a:pPr algn="ctr" fontAlgn="b"/>
                      <a:r>
                        <a:rPr lang="en-US" sz="600" u="none" strike="noStrike">
                          <a:effectLst/>
                        </a:rPr>
                        <a:t>23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30.1K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CRCW060330K1FKEA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DALE</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SMT, 0603,30.1K, 1/10W, 1%</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333648710"/>
                  </a:ext>
                </a:extLst>
              </a:tr>
              <a:tr h="119772">
                <a:tc>
                  <a:txBody>
                    <a:bodyPr/>
                    <a:lstStyle/>
                    <a:p>
                      <a:pPr algn="ctr" fontAlgn="b"/>
                      <a:r>
                        <a:rPr lang="en-US" sz="600" u="none" strike="noStrike">
                          <a:effectLst/>
                        </a:rPr>
                        <a:t>24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100K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CRCW0603100KFKEA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100K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099935138"/>
                  </a:ext>
                </a:extLst>
              </a:tr>
              <a:tr h="119772">
                <a:tc>
                  <a:txBody>
                    <a:bodyPr/>
                    <a:lstStyle/>
                    <a:p>
                      <a:pPr algn="ctr" fontAlgn="b"/>
                      <a:r>
                        <a:rPr lang="en-US" sz="600" u="none" strike="noStrike">
                          <a:effectLst/>
                        </a:rPr>
                        <a:t>25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CRCW060310R0FKEA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SMT, 0603, 10.0, 1/10W, 1%</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808441869"/>
                  </a:ext>
                </a:extLst>
              </a:tr>
              <a:tr h="119772">
                <a:tc>
                  <a:txBody>
                    <a:bodyPr/>
                    <a:lstStyle/>
                    <a:p>
                      <a:pPr algn="ctr" fontAlgn="b"/>
                      <a:r>
                        <a:rPr lang="en-US" sz="600" u="none" strike="noStrike">
                          <a:effectLst/>
                        </a:rPr>
                        <a:t>26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150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CRCW0603150RFKEA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150 OHM 1% 1/10W 0603 </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952214537"/>
                  </a:ext>
                </a:extLst>
              </a:tr>
              <a:tr h="119772">
                <a:tc>
                  <a:txBody>
                    <a:bodyPr/>
                    <a:lstStyle/>
                    <a:p>
                      <a:pPr algn="ctr" fontAlgn="b"/>
                      <a:r>
                        <a:rPr lang="en-US" sz="600" u="none" strike="noStrike">
                          <a:effectLst/>
                        </a:rPr>
                        <a:t>27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13.7K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CRCW060313K7FKEA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13.7K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55675987"/>
                  </a:ext>
                </a:extLst>
              </a:tr>
              <a:tr h="119772">
                <a:tc>
                  <a:txBody>
                    <a:bodyPr/>
                    <a:lstStyle/>
                    <a:p>
                      <a:pPr algn="ctr" fontAlgn="b"/>
                      <a:r>
                        <a:rPr lang="en-US" sz="600" u="none" strike="noStrike">
                          <a:effectLst/>
                        </a:rPr>
                        <a:t>28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R13,R15,R18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20K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CRCW060320K0FKEA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20K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278094847"/>
                  </a:ext>
                </a:extLst>
              </a:tr>
              <a:tr h="119772">
                <a:tc>
                  <a:txBody>
                    <a:bodyPr/>
                    <a:lstStyle/>
                    <a:p>
                      <a:pPr algn="ctr" fontAlgn="b"/>
                      <a:r>
                        <a:rPr lang="en-US" sz="600" u="none" strike="noStrike">
                          <a:effectLst/>
                        </a:rPr>
                        <a:t>29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30K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CRCW060330K0FKEA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30K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455977804"/>
                  </a:ext>
                </a:extLst>
              </a:tr>
              <a:tr h="119772">
                <a:tc>
                  <a:txBody>
                    <a:bodyPr/>
                    <a:lstStyle/>
                    <a:p>
                      <a:pPr algn="ctr" fontAlgn="b"/>
                      <a:r>
                        <a:rPr lang="en-US" sz="600" u="none" strike="noStrike">
                          <a:effectLst/>
                        </a:rPr>
                        <a:t>30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13.3K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CRCW060313K3FKEB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13.3K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933335224"/>
                  </a:ext>
                </a:extLst>
              </a:tr>
              <a:tr h="119772">
                <a:tc>
                  <a:txBody>
                    <a:bodyPr/>
                    <a:lstStyle/>
                    <a:p>
                      <a:pPr algn="ctr" fontAlgn="b"/>
                      <a:r>
                        <a:rPr lang="en-US" sz="600" u="none" strike="noStrike">
                          <a:effectLst/>
                        </a:rPr>
                        <a:t>31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R17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511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CRCW0603511RFKEB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SMT, 0603, 511, 1/10W, 1%</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616649470"/>
                  </a:ext>
                </a:extLst>
              </a:tr>
              <a:tr h="119772">
                <a:tc>
                  <a:txBody>
                    <a:bodyPr/>
                    <a:lstStyle/>
                    <a:p>
                      <a:pPr algn="ctr" fontAlgn="b"/>
                      <a:r>
                        <a:rPr lang="en-US" sz="600" u="none" strike="noStrike">
                          <a:effectLst/>
                        </a:rPr>
                        <a:t>32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29.4K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CRCW060329K4FKEA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29.4K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456799631"/>
                  </a:ext>
                </a:extLst>
              </a:tr>
              <a:tr h="119772">
                <a:tc>
                  <a:txBody>
                    <a:bodyPr/>
                    <a:lstStyle/>
                    <a:p>
                      <a:pPr algn="ctr" fontAlgn="b"/>
                      <a:r>
                        <a:rPr lang="en-US" sz="600" u="none" strike="noStrike">
                          <a:effectLst/>
                        </a:rPr>
                        <a:t>33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6.32K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CRCW06036K34FKEA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6.34K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703656100"/>
                  </a:ext>
                </a:extLst>
              </a:tr>
              <a:tr h="119772">
                <a:tc>
                  <a:txBody>
                    <a:bodyPr/>
                    <a:lstStyle/>
                    <a:p>
                      <a:pPr algn="ctr" fontAlgn="b"/>
                      <a:r>
                        <a:rPr lang="en-US" sz="600" u="none" strike="noStrike">
                          <a:effectLst/>
                        </a:rPr>
                        <a:t>34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40.2K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CRCW060340K2FKEA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Vishay Dale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40.2K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25349195"/>
                  </a:ext>
                </a:extLst>
              </a:tr>
              <a:tr h="119772">
                <a:tc>
                  <a:txBody>
                    <a:bodyPr/>
                    <a:lstStyle/>
                    <a:p>
                      <a:pPr algn="ctr" fontAlgn="b"/>
                      <a:r>
                        <a:rPr lang="en-US" sz="600" u="none" strike="noStrike">
                          <a:effectLst/>
                        </a:rPr>
                        <a:t>35</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4.42K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CRCW06034K42FKEA</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DALE</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SMD 4.42K OHM 1% 1/10W 0603</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78971184"/>
                  </a:ext>
                </a:extLst>
              </a:tr>
              <a:tr h="119772">
                <a:tc>
                  <a:txBody>
                    <a:bodyPr/>
                    <a:lstStyle/>
                    <a:p>
                      <a:pPr algn="ctr" fontAlgn="b"/>
                      <a:r>
                        <a:rPr lang="en-US" sz="600" u="none" strike="noStrike">
                          <a:effectLst/>
                        </a:rPr>
                        <a:t>36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R24,R25,R26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DNP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089618186"/>
                  </a:ext>
                </a:extLst>
              </a:tr>
              <a:tr h="119772">
                <a:tc>
                  <a:txBody>
                    <a:bodyPr/>
                    <a:lstStyle/>
                    <a:p>
                      <a:pPr algn="ctr" fontAlgn="b"/>
                      <a:r>
                        <a:rPr lang="en-US" sz="600" u="none" strike="noStrike">
                          <a:effectLst/>
                        </a:rPr>
                        <a:t>37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4</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R27,R28,R29,R30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SMR0603</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CRCW06030000ZSTB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DALE</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pl-PL" sz="600" u="none" strike="noStrike">
                          <a:effectLst/>
                        </a:rPr>
                        <a:t>RES, SMT, 0603, 0, 1/16W, 5%</a:t>
                      </a:r>
                      <a:endParaRPr lang="pl-PL"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128255288"/>
                  </a:ext>
                </a:extLst>
              </a:tr>
              <a:tr h="119772">
                <a:tc>
                  <a:txBody>
                    <a:bodyPr/>
                    <a:lstStyle/>
                    <a:p>
                      <a:pPr algn="ctr" fontAlgn="b"/>
                      <a:r>
                        <a:rPr lang="en-US" sz="600" u="none" strike="noStrike">
                          <a:effectLst/>
                        </a:rPr>
                        <a:t>38</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TP1,TP2,TP3,TP4,TP5,TP6,TP7,TP8,TP9,TP10,TP11,TP12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TP</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TPTHI_100R76</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2305-2-00-01-00-00-07-0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MILL-MAX</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TESTPOINT, TH, 100R76, TERMINAL, TURRET</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2111450128"/>
                  </a:ext>
                </a:extLst>
              </a:tr>
              <a:tr h="119772">
                <a:tc>
                  <a:txBody>
                    <a:bodyPr/>
                    <a:lstStyle/>
                    <a:p>
                      <a:pPr algn="ctr" fontAlgn="b"/>
                      <a:r>
                        <a:rPr lang="en-US" sz="600" u="none" strike="noStrike">
                          <a:effectLst/>
                        </a:rPr>
                        <a:t>39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T1,T2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2PIN/TERM BLK</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TERM_BL_2PS</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39889-0042</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Molex</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CON, TH, 2PIN, TERMINAL BLOCK</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843878873"/>
                  </a:ext>
                </a:extLst>
              </a:tr>
              <a:tr h="119772">
                <a:tc>
                  <a:txBody>
                    <a:bodyPr/>
                    <a:lstStyle/>
                    <a:p>
                      <a:pPr algn="ctr" fontAlgn="b"/>
                      <a:r>
                        <a:rPr lang="en-US" sz="600" u="none" strike="noStrike">
                          <a:effectLst/>
                        </a:rPr>
                        <a:t>40</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U1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NCP3237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NCP3239</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NCP3237</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ON SEMI</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1054465089"/>
                  </a:ext>
                </a:extLst>
              </a:tr>
              <a:tr h="119772">
                <a:tc>
                  <a:txBody>
                    <a:bodyPr/>
                    <a:lstStyle/>
                    <a:p>
                      <a:pPr algn="ctr" fontAlgn="b"/>
                      <a:r>
                        <a:rPr lang="en-US" sz="600" u="none" strike="noStrike">
                          <a:effectLst/>
                        </a:rPr>
                        <a:t>41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1</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NCP3237_EVB_REVB_PCB</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305-PD-20-0313</a:t>
                      </a:r>
                      <a:endParaRPr lang="en-US" sz="600" b="1"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3326121238"/>
                  </a:ext>
                </a:extLst>
              </a:tr>
              <a:tr h="125761">
                <a:tc>
                  <a:txBody>
                    <a:bodyPr/>
                    <a:lstStyle/>
                    <a:p>
                      <a:pPr algn="ctr"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ctr"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a:effectLst/>
                        </a:rPr>
                        <a:t> </a:t>
                      </a:r>
                      <a:endParaRPr lang="en-US" sz="600" b="0" i="0" u="none" strike="noStrike">
                        <a:solidFill>
                          <a:srgbClr val="002060"/>
                        </a:solidFill>
                        <a:effectLst/>
                        <a:latin typeface="Tahoma" panose="020B0604030504040204" pitchFamily="34" charset="0"/>
                      </a:endParaRPr>
                    </a:p>
                  </a:txBody>
                  <a:tcPr marL="5989" marR="5989" marT="5989" marB="0" anchor="b"/>
                </a:tc>
                <a:tc>
                  <a:txBody>
                    <a:bodyPr/>
                    <a:lstStyle/>
                    <a:p>
                      <a:pPr algn="l" fontAlgn="b"/>
                      <a:r>
                        <a:rPr lang="en-US" sz="600" u="none" strike="noStrike" dirty="0">
                          <a:effectLst/>
                        </a:rPr>
                        <a:t> </a:t>
                      </a:r>
                      <a:endParaRPr lang="en-US" sz="600" b="0" i="0" u="none" strike="noStrike" dirty="0">
                        <a:solidFill>
                          <a:srgbClr val="002060"/>
                        </a:solidFill>
                        <a:effectLst/>
                        <a:latin typeface="Tahoma" panose="020B0604030504040204" pitchFamily="34" charset="0"/>
                      </a:endParaRPr>
                    </a:p>
                  </a:txBody>
                  <a:tcPr marL="5989" marR="5989" marT="5989" marB="0" anchor="b"/>
                </a:tc>
                <a:extLst>
                  <a:ext uri="{0D108BD9-81ED-4DB2-BD59-A6C34878D82A}">
                    <a16:rowId xmlns:a16="http://schemas.microsoft.com/office/drawing/2014/main" val="638993677"/>
                  </a:ext>
                </a:extLst>
              </a:tr>
            </a:tbl>
          </a:graphicData>
        </a:graphic>
      </p:graphicFrame>
      <p:sp>
        <p:nvSpPr>
          <p:cNvPr id="4" name="Title 2"/>
          <p:cNvSpPr txBox="1">
            <a:spLocks/>
          </p:cNvSpPr>
          <p:nvPr/>
        </p:nvSpPr>
        <p:spPr>
          <a:xfrm>
            <a:off x="155448" y="0"/>
            <a:ext cx="8229600" cy="762000"/>
          </a:xfrm>
          <a:prstGeom prst="rect">
            <a:avLst/>
          </a:prstGeom>
        </p:spPr>
        <p:txBody>
          <a:bodyPr/>
          <a:lst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a:lstStyle>
          <a:p>
            <a:pPr fontAlgn="auto">
              <a:spcAft>
                <a:spcPts val="0"/>
              </a:spcAft>
            </a:pPr>
            <a:r>
              <a:rPr lang="en-US" b="1" dirty="0">
                <a:solidFill>
                  <a:schemeClr val="bg1"/>
                </a:solidFill>
              </a:rPr>
              <a:t>BOM</a:t>
            </a:r>
          </a:p>
        </p:txBody>
      </p:sp>
    </p:spTree>
    <p:extLst>
      <p:ext uri="{BB962C8B-B14F-4D97-AF65-F5344CB8AC3E}">
        <p14:creationId xmlns:p14="http://schemas.microsoft.com/office/powerpoint/2010/main" val="209184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16924"/>
            <a:ext cx="8305800" cy="4525963"/>
          </a:xfrm>
        </p:spPr>
        <p:txBody>
          <a:bodyPr>
            <a:normAutofit/>
          </a:bodyPr>
          <a:lstStyle/>
          <a:p>
            <a:r>
              <a:rPr lang="en-US" sz="2400" dirty="0"/>
              <a:t>To enable with Vin divider, connect jumper to J15</a:t>
            </a:r>
            <a:br>
              <a:rPr lang="en-US" sz="2400" dirty="0"/>
            </a:br>
            <a:endParaRPr lang="en-US" sz="2400" dirty="0"/>
          </a:p>
          <a:p>
            <a:r>
              <a:rPr lang="en-US" sz="2400" dirty="0"/>
              <a:t>To have PGOOD pull-up to VCC, connect jumper to J16</a:t>
            </a:r>
          </a:p>
        </p:txBody>
      </p:sp>
      <p:sp>
        <p:nvSpPr>
          <p:cNvPr id="3" name="Title 2"/>
          <p:cNvSpPr>
            <a:spLocks noGrp="1"/>
          </p:cNvSpPr>
          <p:nvPr>
            <p:ph type="title"/>
          </p:nvPr>
        </p:nvSpPr>
        <p:spPr/>
        <p:txBody>
          <a:bodyPr/>
          <a:lstStyle/>
          <a:p>
            <a:r>
              <a:rPr lang="en-US" dirty="0"/>
              <a:t>Enable and PGOOD</a:t>
            </a:r>
          </a:p>
        </p:txBody>
      </p:sp>
      <p:pic>
        <p:nvPicPr>
          <p:cNvPr id="4" name="Picture 3"/>
          <p:cNvPicPr>
            <a:picLocks noChangeAspect="1"/>
          </p:cNvPicPr>
          <p:nvPr/>
        </p:nvPicPr>
        <p:blipFill>
          <a:blip r:embed="rId2"/>
          <a:stretch>
            <a:fillRect/>
          </a:stretch>
        </p:blipFill>
        <p:spPr>
          <a:xfrm>
            <a:off x="1447800" y="2819400"/>
            <a:ext cx="5754922" cy="3227127"/>
          </a:xfrm>
          <a:prstGeom prst="rect">
            <a:avLst/>
          </a:prstGeom>
        </p:spPr>
      </p:pic>
      <p:sp>
        <p:nvSpPr>
          <p:cNvPr id="5" name="Up Arrow Callout 4"/>
          <p:cNvSpPr/>
          <p:nvPr/>
        </p:nvSpPr>
        <p:spPr>
          <a:xfrm>
            <a:off x="2057400" y="2667000"/>
            <a:ext cx="1219200" cy="1143000"/>
          </a:xfrm>
          <a:prstGeom prst="up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64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27661"/>
            <a:ext cx="5105400" cy="4525963"/>
          </a:xfrm>
        </p:spPr>
        <p:txBody>
          <a:bodyPr>
            <a:normAutofit/>
          </a:bodyPr>
          <a:lstStyle/>
          <a:p>
            <a:r>
              <a:rPr lang="en-US" sz="2400" dirty="0"/>
              <a:t>Select output voltage by connecting the corresponding jumper</a:t>
            </a:r>
            <a:br>
              <a:rPr lang="en-US" sz="2400" dirty="0"/>
            </a:br>
            <a:endParaRPr lang="en-US" sz="2400" dirty="0"/>
          </a:p>
          <a:p>
            <a:r>
              <a:rPr lang="en-US" sz="2400" dirty="0"/>
              <a:t>J5 for </a:t>
            </a:r>
            <a:r>
              <a:rPr lang="en-US" sz="2400" dirty="0" err="1"/>
              <a:t>Vout</a:t>
            </a:r>
            <a:r>
              <a:rPr lang="en-US" sz="2400" dirty="0"/>
              <a:t> = 1V</a:t>
            </a:r>
          </a:p>
          <a:p>
            <a:r>
              <a:rPr lang="en-US" sz="2400" dirty="0"/>
              <a:t>J6 for </a:t>
            </a:r>
            <a:r>
              <a:rPr lang="en-US" sz="2400" dirty="0" err="1"/>
              <a:t>Vout</a:t>
            </a:r>
            <a:r>
              <a:rPr lang="en-US" sz="2400" dirty="0"/>
              <a:t> = 1.2V</a:t>
            </a:r>
          </a:p>
          <a:p>
            <a:r>
              <a:rPr lang="en-US" sz="2400" dirty="0"/>
              <a:t>J7 for </a:t>
            </a:r>
            <a:r>
              <a:rPr lang="en-US" sz="2400" dirty="0" err="1"/>
              <a:t>Vout</a:t>
            </a:r>
            <a:r>
              <a:rPr lang="en-US" sz="2400" dirty="0"/>
              <a:t> = 1.5V</a:t>
            </a:r>
          </a:p>
          <a:p>
            <a:r>
              <a:rPr lang="en-US" sz="2400" dirty="0"/>
              <a:t>J9 for </a:t>
            </a:r>
            <a:r>
              <a:rPr lang="en-US" sz="2400" dirty="0" err="1"/>
              <a:t>Vout</a:t>
            </a:r>
            <a:r>
              <a:rPr lang="en-US" sz="2400" dirty="0"/>
              <a:t> = 1.8V</a:t>
            </a:r>
          </a:p>
          <a:p>
            <a:r>
              <a:rPr lang="en-US" sz="2400" dirty="0"/>
              <a:t>J11 for </a:t>
            </a:r>
            <a:r>
              <a:rPr lang="en-US" sz="2400" dirty="0" err="1"/>
              <a:t>Vout</a:t>
            </a:r>
            <a:r>
              <a:rPr lang="en-US" sz="2400" dirty="0"/>
              <a:t> = 2.5V</a:t>
            </a:r>
          </a:p>
          <a:p>
            <a:r>
              <a:rPr lang="en-US" sz="2400" dirty="0"/>
              <a:t>J13 for </a:t>
            </a:r>
            <a:r>
              <a:rPr lang="en-US" sz="2400" dirty="0" err="1"/>
              <a:t>Vout</a:t>
            </a:r>
            <a:r>
              <a:rPr lang="en-US" sz="2400" dirty="0"/>
              <a:t> = 3.3V</a:t>
            </a:r>
          </a:p>
          <a:p>
            <a:pPr marL="0" indent="0">
              <a:buNone/>
            </a:pPr>
            <a:endParaRPr lang="en-US" sz="2400" dirty="0"/>
          </a:p>
          <a:p>
            <a:endParaRPr lang="en-US" sz="2400" dirty="0"/>
          </a:p>
        </p:txBody>
      </p:sp>
      <p:sp>
        <p:nvSpPr>
          <p:cNvPr id="3" name="Title 2"/>
          <p:cNvSpPr>
            <a:spLocks noGrp="1"/>
          </p:cNvSpPr>
          <p:nvPr>
            <p:ph type="title"/>
          </p:nvPr>
        </p:nvSpPr>
        <p:spPr/>
        <p:txBody>
          <a:bodyPr/>
          <a:lstStyle/>
          <a:p>
            <a:r>
              <a:rPr lang="en-US" dirty="0" err="1"/>
              <a:t>Vout</a:t>
            </a:r>
            <a:r>
              <a:rPr lang="en-US" dirty="0"/>
              <a:t> Select</a:t>
            </a:r>
          </a:p>
        </p:txBody>
      </p:sp>
      <p:pic>
        <p:nvPicPr>
          <p:cNvPr id="6" name="Picture 5"/>
          <p:cNvPicPr>
            <a:picLocks noChangeAspect="1"/>
          </p:cNvPicPr>
          <p:nvPr/>
        </p:nvPicPr>
        <p:blipFill>
          <a:blip r:embed="rId2"/>
          <a:stretch>
            <a:fillRect/>
          </a:stretch>
        </p:blipFill>
        <p:spPr>
          <a:xfrm>
            <a:off x="5791200" y="1295400"/>
            <a:ext cx="3181350" cy="3848100"/>
          </a:xfrm>
          <a:prstGeom prst="rect">
            <a:avLst/>
          </a:prstGeom>
        </p:spPr>
      </p:pic>
    </p:spTree>
    <p:extLst>
      <p:ext uri="{BB962C8B-B14F-4D97-AF65-F5344CB8AC3E}">
        <p14:creationId xmlns:p14="http://schemas.microsoft.com/office/powerpoint/2010/main" val="300471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27661"/>
            <a:ext cx="5105400" cy="4525963"/>
          </a:xfrm>
        </p:spPr>
        <p:txBody>
          <a:bodyPr>
            <a:normAutofit/>
          </a:bodyPr>
          <a:lstStyle/>
          <a:p>
            <a:r>
              <a:rPr lang="en-US" sz="2400" dirty="0"/>
              <a:t>Select switching frequency by connecting the corresponding jumper</a:t>
            </a:r>
            <a:br>
              <a:rPr lang="en-US" sz="2400" dirty="0"/>
            </a:br>
            <a:endParaRPr lang="en-US" sz="2400" dirty="0"/>
          </a:p>
          <a:p>
            <a:r>
              <a:rPr lang="en-US" sz="2400" dirty="0"/>
              <a:t>J8 for </a:t>
            </a:r>
            <a:r>
              <a:rPr lang="en-US" sz="2400" dirty="0" err="1"/>
              <a:t>Fsw</a:t>
            </a:r>
            <a:r>
              <a:rPr lang="en-US" sz="2400" dirty="0"/>
              <a:t> = 1.1MHz</a:t>
            </a:r>
          </a:p>
          <a:p>
            <a:r>
              <a:rPr lang="en-US" sz="2400" dirty="0"/>
              <a:t>J10 for </a:t>
            </a:r>
            <a:r>
              <a:rPr lang="en-US" sz="2400" dirty="0" err="1"/>
              <a:t>Fsw</a:t>
            </a:r>
            <a:r>
              <a:rPr lang="en-US" sz="2400" dirty="0"/>
              <a:t> = 750kHz</a:t>
            </a:r>
          </a:p>
          <a:p>
            <a:r>
              <a:rPr lang="en-US" sz="2400" dirty="0"/>
              <a:t>J12 for </a:t>
            </a:r>
            <a:r>
              <a:rPr lang="en-US" sz="2400" dirty="0" err="1"/>
              <a:t>Fsw</a:t>
            </a:r>
            <a:r>
              <a:rPr lang="en-US" sz="2400" dirty="0"/>
              <a:t> = 550kHz</a:t>
            </a:r>
          </a:p>
          <a:p>
            <a:pPr marL="0" indent="0">
              <a:buNone/>
            </a:pPr>
            <a:endParaRPr lang="en-US" sz="2400" dirty="0"/>
          </a:p>
          <a:p>
            <a:endParaRPr lang="en-US" sz="2400" dirty="0"/>
          </a:p>
        </p:txBody>
      </p:sp>
      <p:sp>
        <p:nvSpPr>
          <p:cNvPr id="3" name="Title 2"/>
          <p:cNvSpPr>
            <a:spLocks noGrp="1"/>
          </p:cNvSpPr>
          <p:nvPr>
            <p:ph type="title"/>
          </p:nvPr>
        </p:nvSpPr>
        <p:spPr/>
        <p:txBody>
          <a:bodyPr/>
          <a:lstStyle/>
          <a:p>
            <a:r>
              <a:rPr lang="en-US" dirty="0"/>
              <a:t>Switching Frequency Select</a:t>
            </a:r>
          </a:p>
        </p:txBody>
      </p:sp>
      <p:pic>
        <p:nvPicPr>
          <p:cNvPr id="4" name="Picture 3"/>
          <p:cNvPicPr>
            <a:picLocks noChangeAspect="1"/>
          </p:cNvPicPr>
          <p:nvPr/>
        </p:nvPicPr>
        <p:blipFill>
          <a:blip r:embed="rId2"/>
          <a:stretch>
            <a:fillRect/>
          </a:stretch>
        </p:blipFill>
        <p:spPr>
          <a:xfrm>
            <a:off x="4800600" y="1670872"/>
            <a:ext cx="3878922" cy="3239539"/>
          </a:xfrm>
          <a:prstGeom prst="rect">
            <a:avLst/>
          </a:prstGeom>
        </p:spPr>
      </p:pic>
    </p:spTree>
    <p:extLst>
      <p:ext uri="{BB962C8B-B14F-4D97-AF65-F5344CB8AC3E}">
        <p14:creationId xmlns:p14="http://schemas.microsoft.com/office/powerpoint/2010/main" val="55551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502" y="1295400"/>
            <a:ext cx="8296448" cy="4525963"/>
          </a:xfrm>
        </p:spPr>
        <p:txBody>
          <a:bodyPr>
            <a:normAutofit/>
          </a:bodyPr>
          <a:lstStyle/>
          <a:p>
            <a:r>
              <a:rPr lang="en-US" sz="2400" dirty="0"/>
              <a:t>To add the optional indicator LED for when the part is on, connect jumper to J3</a:t>
            </a:r>
          </a:p>
        </p:txBody>
      </p:sp>
      <p:sp>
        <p:nvSpPr>
          <p:cNvPr id="3" name="Title 2"/>
          <p:cNvSpPr>
            <a:spLocks noGrp="1"/>
          </p:cNvSpPr>
          <p:nvPr>
            <p:ph type="title"/>
          </p:nvPr>
        </p:nvSpPr>
        <p:spPr/>
        <p:txBody>
          <a:bodyPr/>
          <a:lstStyle/>
          <a:p>
            <a:r>
              <a:rPr lang="en-US" dirty="0"/>
              <a:t>Optional on Indicator LED</a:t>
            </a:r>
          </a:p>
        </p:txBody>
      </p:sp>
      <p:pic>
        <p:nvPicPr>
          <p:cNvPr id="4" name="Picture 3"/>
          <p:cNvPicPr>
            <a:picLocks noChangeAspect="1"/>
          </p:cNvPicPr>
          <p:nvPr/>
        </p:nvPicPr>
        <p:blipFill>
          <a:blip r:embed="rId2"/>
          <a:stretch>
            <a:fillRect/>
          </a:stretch>
        </p:blipFill>
        <p:spPr>
          <a:xfrm>
            <a:off x="3005051" y="2478088"/>
            <a:ext cx="3181350" cy="3343275"/>
          </a:xfrm>
          <a:prstGeom prst="rect">
            <a:avLst/>
          </a:prstGeom>
        </p:spPr>
      </p:pic>
    </p:spTree>
    <p:extLst>
      <p:ext uri="{BB962C8B-B14F-4D97-AF65-F5344CB8AC3E}">
        <p14:creationId xmlns:p14="http://schemas.microsoft.com/office/powerpoint/2010/main" val="190918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DF7B1-06E4-41B0-AF95-CA020C843E0E}"/>
              </a:ext>
            </a:extLst>
          </p:cNvPr>
          <p:cNvSpPr>
            <a:spLocks noGrp="1"/>
          </p:cNvSpPr>
          <p:nvPr>
            <p:ph idx="1"/>
          </p:nvPr>
        </p:nvSpPr>
        <p:spPr>
          <a:xfrm>
            <a:off x="159642" y="838200"/>
            <a:ext cx="8229600" cy="4525963"/>
          </a:xfrm>
        </p:spPr>
        <p:txBody>
          <a:bodyPr>
            <a:normAutofit/>
          </a:bodyPr>
          <a:lstStyle/>
          <a:p>
            <a:pPr marL="0" indent="0">
              <a:buNone/>
            </a:pPr>
            <a:r>
              <a:rPr lang="en-US" sz="2000" dirty="0"/>
              <a:t>Bode 12Vin, 1.8Vout, </a:t>
            </a:r>
            <a:r>
              <a:rPr lang="en-US" sz="2000" dirty="0" err="1"/>
              <a:t>Fsw</a:t>
            </a:r>
            <a:r>
              <a:rPr lang="en-US" sz="2000" dirty="0"/>
              <a:t>=550kHz, 8A</a:t>
            </a:r>
            <a:br>
              <a:rPr lang="en-US" sz="2000" dirty="0"/>
            </a:br>
            <a:r>
              <a:rPr lang="en-US" sz="2000" dirty="0"/>
              <a:t>PM=49 deg, GM=20 dB, BW=61.7kHz</a:t>
            </a:r>
            <a:br>
              <a:rPr lang="en-US" sz="2000" dirty="0"/>
            </a:br>
            <a:endParaRPr lang="en-US" sz="2000" dirty="0"/>
          </a:p>
        </p:txBody>
      </p:sp>
      <p:sp>
        <p:nvSpPr>
          <p:cNvPr id="3" name="Title 2">
            <a:extLst>
              <a:ext uri="{FF2B5EF4-FFF2-40B4-BE49-F238E27FC236}">
                <a16:creationId xmlns:a16="http://schemas.microsoft.com/office/drawing/2014/main" id="{EA332F0E-B6B4-493A-8658-95D586C86A7E}"/>
              </a:ext>
            </a:extLst>
          </p:cNvPr>
          <p:cNvSpPr>
            <a:spLocks noGrp="1"/>
          </p:cNvSpPr>
          <p:nvPr>
            <p:ph type="title"/>
          </p:nvPr>
        </p:nvSpPr>
        <p:spPr/>
        <p:txBody>
          <a:bodyPr/>
          <a:lstStyle/>
          <a:p>
            <a:r>
              <a:rPr lang="en-US" dirty="0"/>
              <a:t>EVB Comp Loop</a:t>
            </a:r>
          </a:p>
        </p:txBody>
      </p:sp>
      <p:pic>
        <p:nvPicPr>
          <p:cNvPr id="4" name="Picture 3">
            <a:extLst>
              <a:ext uri="{FF2B5EF4-FFF2-40B4-BE49-F238E27FC236}">
                <a16:creationId xmlns:a16="http://schemas.microsoft.com/office/drawing/2014/main" id="{00000000-0008-0000-0000-000003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7" y="1707866"/>
            <a:ext cx="8745889" cy="4083334"/>
          </a:xfrm>
          <a:prstGeom prst="rect">
            <a:avLst/>
          </a:prstGeom>
        </p:spPr>
      </p:pic>
    </p:spTree>
    <p:extLst>
      <p:ext uri="{BB962C8B-B14F-4D97-AF65-F5344CB8AC3E}">
        <p14:creationId xmlns:p14="http://schemas.microsoft.com/office/powerpoint/2010/main" val="10077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DF7B1-06E4-41B0-AF95-CA020C843E0E}"/>
              </a:ext>
            </a:extLst>
          </p:cNvPr>
          <p:cNvSpPr>
            <a:spLocks noGrp="1"/>
          </p:cNvSpPr>
          <p:nvPr>
            <p:ph idx="1"/>
          </p:nvPr>
        </p:nvSpPr>
        <p:spPr>
          <a:xfrm>
            <a:off x="159642" y="838200"/>
            <a:ext cx="8229600" cy="4525963"/>
          </a:xfrm>
        </p:spPr>
        <p:txBody>
          <a:bodyPr>
            <a:normAutofit/>
          </a:bodyPr>
          <a:lstStyle/>
          <a:p>
            <a:pPr marL="0" indent="0">
              <a:buNone/>
            </a:pPr>
            <a:r>
              <a:rPr lang="en-US" sz="2000" dirty="0"/>
              <a:t>Load Transient Response</a:t>
            </a:r>
            <a:br>
              <a:rPr lang="en-US" sz="2000" dirty="0"/>
            </a:br>
            <a:r>
              <a:rPr lang="en-US" sz="2000" dirty="0"/>
              <a:t>1.8Vout, 550kHz.  2 to 4A step</a:t>
            </a:r>
            <a:br>
              <a:rPr lang="en-US" sz="2000" dirty="0"/>
            </a:br>
            <a:endParaRPr lang="en-US" sz="2000" dirty="0"/>
          </a:p>
        </p:txBody>
      </p:sp>
      <p:sp>
        <p:nvSpPr>
          <p:cNvPr id="3" name="Title 2">
            <a:extLst>
              <a:ext uri="{FF2B5EF4-FFF2-40B4-BE49-F238E27FC236}">
                <a16:creationId xmlns:a16="http://schemas.microsoft.com/office/drawing/2014/main" id="{EA332F0E-B6B4-493A-8658-95D586C86A7E}"/>
              </a:ext>
            </a:extLst>
          </p:cNvPr>
          <p:cNvSpPr>
            <a:spLocks noGrp="1"/>
          </p:cNvSpPr>
          <p:nvPr>
            <p:ph type="title"/>
          </p:nvPr>
        </p:nvSpPr>
        <p:spPr/>
        <p:txBody>
          <a:bodyPr/>
          <a:lstStyle/>
          <a:p>
            <a:r>
              <a:rPr lang="en-US" dirty="0"/>
              <a:t>EVB Comp Loop</a:t>
            </a:r>
          </a:p>
        </p:txBody>
      </p:sp>
      <p:pic>
        <p:nvPicPr>
          <p:cNvPr id="5" name="Picture 4">
            <a:extLst>
              <a:ext uri="{FF2B5EF4-FFF2-40B4-BE49-F238E27FC236}">
                <a16:creationId xmlns:a16="http://schemas.microsoft.com/office/drawing/2014/main" id="{00000000-0008-0000-00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467" y="1681679"/>
            <a:ext cx="5723065" cy="4302642"/>
          </a:xfrm>
          <a:prstGeom prst="rect">
            <a:avLst/>
          </a:prstGeom>
        </p:spPr>
      </p:pic>
    </p:spTree>
    <p:extLst>
      <p:ext uri="{BB962C8B-B14F-4D97-AF65-F5344CB8AC3E}">
        <p14:creationId xmlns:p14="http://schemas.microsoft.com/office/powerpoint/2010/main" val="757702135"/>
      </p:ext>
    </p:extLst>
  </p:cSld>
  <p:clrMapOvr>
    <a:masterClrMapping/>
  </p:clrMapOvr>
</p:sld>
</file>

<file path=ppt/theme/theme1.xml><?xml version="1.0" encoding="utf-8"?>
<a:theme xmlns:a="http://schemas.openxmlformats.org/drawingml/2006/main" name="Presentation-White">
  <a:themeElements>
    <a:clrScheme name="ONSemi">
      <a:dk1>
        <a:sysClr val="windowText" lastClr="000000"/>
      </a:dk1>
      <a:lt1>
        <a:sysClr val="window" lastClr="FFFFFF"/>
      </a:lt1>
      <a:dk2>
        <a:srgbClr val="3C5583"/>
      </a:dk2>
      <a:lt2>
        <a:srgbClr val="A7A9AC"/>
      </a:lt2>
      <a:accent1>
        <a:srgbClr val="54B948"/>
      </a:accent1>
      <a:accent2>
        <a:srgbClr val="5B8FCB"/>
      </a:accent2>
      <a:accent3>
        <a:srgbClr val="A7A9AC"/>
      </a:accent3>
      <a:accent4>
        <a:srgbClr val="F79646"/>
      </a:accent4>
      <a:accent5>
        <a:srgbClr val="C0504D"/>
      </a:accent5>
      <a:accent6>
        <a:srgbClr val="3C5583"/>
      </a:accent6>
      <a:hlink>
        <a:srgbClr val="54B948"/>
      </a:hlink>
      <a:folHlink>
        <a:srgbClr val="54B948"/>
      </a:folHlink>
    </a:clrScheme>
    <a:fontScheme name="Custom 1">
      <a:majorFont>
        <a:latin typeface="Franklin Gothic Medium"/>
        <a:ea typeface=""/>
        <a:cs typeface=""/>
      </a:majorFont>
      <a:minorFont>
        <a:latin typeface="Franklin Gothic Book"/>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168232</TotalTime>
  <Words>1548</Words>
  <Application>Microsoft Office PowerPoint</Application>
  <PresentationFormat>On-screen Show (4:3)</PresentationFormat>
  <Paragraphs>695</Paragraphs>
  <Slides>9</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9</vt:i4>
      </vt:variant>
      <vt:variant>
        <vt:lpstr>Custom Shows</vt:lpstr>
      </vt:variant>
      <vt:variant>
        <vt:i4>6</vt:i4>
      </vt:variant>
    </vt:vector>
  </HeadingPairs>
  <TitlesOfParts>
    <vt:vector size="26" baseType="lpstr">
      <vt:lpstr>Arial</vt:lpstr>
      <vt:lpstr>Arial Narrow</vt:lpstr>
      <vt:lpstr>Calibri</vt:lpstr>
      <vt:lpstr>Courier New</vt:lpstr>
      <vt:lpstr>Franklin Gothic Book</vt:lpstr>
      <vt:lpstr>Franklin Gothic Demi</vt:lpstr>
      <vt:lpstr>Franklin Gothic Medium</vt:lpstr>
      <vt:lpstr>Tahoma</vt:lpstr>
      <vt:lpstr>Times</vt:lpstr>
      <vt:lpstr>Times New Roman</vt:lpstr>
      <vt:lpstr>Presentation-White</vt:lpstr>
      <vt:lpstr>NCP3237 PC1 Evaluation Board Guide </vt:lpstr>
      <vt:lpstr>PowerPoint Presentation</vt:lpstr>
      <vt:lpstr>PowerPoint Presentation</vt:lpstr>
      <vt:lpstr>Enable and PGOOD</vt:lpstr>
      <vt:lpstr>Vout Select</vt:lpstr>
      <vt:lpstr>Switching Frequency Select</vt:lpstr>
      <vt:lpstr>Optional on Indicator LED</vt:lpstr>
      <vt:lpstr>EVB Comp Loop</vt:lpstr>
      <vt:lpstr>EVB Comp Loop</vt:lpstr>
      <vt:lpstr>IEC details</vt:lpstr>
      <vt:lpstr>Packaging Comparison</vt:lpstr>
      <vt:lpstr>Next Gen Packaging</vt:lpstr>
      <vt:lpstr>Part Details</vt:lpstr>
      <vt:lpstr>Notebook data details</vt:lpstr>
      <vt:lpstr>PC data details</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RPV290</dc:creator>
  <cp:lastModifiedBy>Alan Feng</cp:lastModifiedBy>
  <cp:revision>1823</cp:revision>
  <cp:lastPrinted>2014-02-06T17:03:57Z</cp:lastPrinted>
  <dcterms:created xsi:type="dcterms:W3CDTF">1999-12-22T21:23:36Z</dcterms:created>
  <dcterms:modified xsi:type="dcterms:W3CDTF">2022-03-01T18:38:24Z</dcterms:modified>
</cp:coreProperties>
</file>